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6" r:id="rId1"/>
  </p:sldMasterIdLst>
  <p:sldIdLst>
    <p:sldId id="256" r:id="rId2"/>
    <p:sldId id="257" r:id="rId3"/>
    <p:sldId id="259" r:id="rId4"/>
    <p:sldId id="258" r:id="rId5"/>
    <p:sldId id="269" r:id="rId6"/>
    <p:sldId id="263" r:id="rId7"/>
    <p:sldId id="260" r:id="rId8"/>
    <p:sldId id="261" r:id="rId9"/>
    <p:sldId id="265" r:id="rId10"/>
    <p:sldId id="267" r:id="rId11"/>
    <p:sldId id="268" r:id="rId12"/>
    <p:sldId id="264" r:id="rId13"/>
    <p:sldId id="266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F467E5E-FA23-4AD2-8419-DCF382095B12}" v="30" dt="2023-07-13T20:11:45.89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002" autoAdjust="0"/>
    <p:restoredTop sz="94660"/>
  </p:normalViewPr>
  <p:slideViewPr>
    <p:cSldViewPr snapToGrid="0">
      <p:cViewPr>
        <p:scale>
          <a:sx n="75" d="100"/>
          <a:sy n="75" d="100"/>
        </p:scale>
        <p:origin x="360" y="-2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12BED07-6713-92AA-40AF-AE58F4F83C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95400" y="4701464"/>
            <a:ext cx="8952782" cy="1204036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C9EF77-BF49-E4C1-0FC7-5633547779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DDF98-C922-483F-97E9-3E76B0201B42}" type="datetimeFigureOut">
              <a:rPr lang="en-US" smtClean="0"/>
              <a:t>14-Jul-23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BD5853-25AA-1C3D-EAD2-496674792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7F0DAD-5850-CAAE-CD25-4D6DDDFF3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B3671-A306-4A69-8480-FA9BE839245D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4851B1-0B20-9549-0D70-886AA9D045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5400" y="952500"/>
            <a:ext cx="8952781" cy="3748824"/>
          </a:xfrm>
          <a:noFill/>
        </p:spPr>
        <p:txBody>
          <a:bodyPr anchor="b">
            <a:normAutofit/>
          </a:bodyPr>
          <a:lstStyle>
            <a:lvl1pPr algn="l">
              <a:defRPr sz="3200" spc="530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381707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2C3AB-851A-0D2F-B3AE-5B161CFFC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89FD6B-3621-3904-7878-A2825C6925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808AE9-D8ED-ED5D-D7B0-A43811777E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DDF98-C922-483F-97E9-3E76B0201B42}" type="datetimeFigureOut">
              <a:rPr lang="en-US" smtClean="0"/>
              <a:t>14-Jul-23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9EF98B-AC81-D122-3D05-9C4E2FE423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9FB543-B138-6627-3714-12105D172A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B3671-A306-4A69-8480-FA9BE83924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8084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03DE16D-F1A0-DDB5-A98C-A9055C93D9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88334" y="952499"/>
            <a:ext cx="2051165" cy="49530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8A548F-8DA7-C53C-1BFE-7C720CB20F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952500" y="952499"/>
            <a:ext cx="8235834" cy="4953001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2EA2C8-1C90-25D0-8B0A-30B73CFD3E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DDF98-C922-483F-97E9-3E76B0201B42}" type="datetimeFigureOut">
              <a:rPr lang="en-US" smtClean="0"/>
              <a:t>14-Jul-23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6FF1A4-0404-DA2D-1EA4-828091C04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457155-0F4A-F7B7-C4A8-755572E98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B3671-A306-4A69-8480-FA9BE83924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999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B48F26-B5E3-8A90-51FC-8520D1D73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EA4D95-10F3-6212-8302-5610C43E32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281BE7-A53D-441E-0393-0E59412C91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DDF98-C922-483F-97E9-3E76B0201B42}" type="datetimeFigureOut">
              <a:rPr lang="en-US" smtClean="0"/>
              <a:t>14-Jul-23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EF10F0-B23F-BF4B-DB66-9BCF734DB9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65DDEC-13A7-D988-D082-03076F80F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B3671-A306-4A69-8480-FA9BE83924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8514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D80CFA-45ED-71B0-EE3E-CCE6D5C19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1618211"/>
            <a:ext cx="8412190" cy="3944389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37BECA-A01D-7D7A-F2A6-891EC9D229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5400" y="908858"/>
            <a:ext cx="8412192" cy="676102"/>
          </a:xfrm>
        </p:spPr>
        <p:txBody>
          <a:bodyPr anchor="b"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716478-6FAF-D420-0B87-6EABB81E88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DDF98-C922-483F-97E9-3E76B0201B42}" type="datetimeFigureOut">
              <a:rPr lang="en-US" smtClean="0"/>
              <a:t>14-Jul-23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C4289B-CB0D-8AFC-7C02-F755C0DCC8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7971E4-8A9E-2A30-D7FE-B3505124BB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B3671-A306-4A69-8480-FA9BE83924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438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87F941-C3A7-545F-8046-C7A9AC8030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BD4277-CFAE-EEF6-3346-61F06D5A39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95401" y="2260121"/>
            <a:ext cx="4350026" cy="365688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543384-699D-84FC-C8B5-7BDE49BB44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46574" y="2260120"/>
            <a:ext cx="4350025" cy="365688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A49386-AFC8-03DA-4563-07B0A0119B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DDF98-C922-483F-97E9-3E76B0201B42}" type="datetimeFigureOut">
              <a:rPr lang="en-US" smtClean="0"/>
              <a:t>14-Jul-23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AED60A-7704-31D9-7D4D-65C635EDF8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6927DA-3B5E-13B8-0BA8-5DCFF001E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B3671-A306-4A69-8480-FA9BE83924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5899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37B55A-280B-BDCB-F966-8578DDE741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966788"/>
            <a:ext cx="10059988" cy="105178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76EA03-7008-14AB-547B-E66EA4EC96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5400" y="2018581"/>
            <a:ext cx="4350027" cy="544003"/>
          </a:xfrm>
        </p:spPr>
        <p:txBody>
          <a:bodyPr anchor="b"/>
          <a:lstStyle>
            <a:lvl1pPr marL="0" indent="0">
              <a:buNone/>
              <a:defRPr sz="24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629F56-D2C8-71FE-FA59-002819D518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95400" y="2774756"/>
            <a:ext cx="4350027" cy="31507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12524D2-CA8D-75F3-D089-C2F0E20D47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46572" y="2018581"/>
            <a:ext cx="4350028" cy="544003"/>
          </a:xfrm>
        </p:spPr>
        <p:txBody>
          <a:bodyPr anchor="b"/>
          <a:lstStyle>
            <a:lvl1pPr marL="0" indent="0">
              <a:buNone/>
              <a:defRPr sz="24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E99B0E3-5AE5-0516-27BF-9F246137FE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46572" y="2774756"/>
            <a:ext cx="4350028" cy="315079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7B319A7-6048-4735-B2AC-6D6043F146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DDF98-C922-483F-97E9-3E76B0201B42}" type="datetimeFigureOut">
              <a:rPr lang="en-US" smtClean="0"/>
              <a:t>14-Jul-23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515F875-F23E-D0D2-9115-CD494FDA0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DB4F88F-F488-D9D5-CF99-AA1750AAF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B3671-A306-4A69-8480-FA9BE839245D}" type="slidenum">
              <a:rPr lang="en-US" smtClean="0"/>
              <a:t>‹#›</a:t>
            </a:fld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5094593-EFC2-EEEF-74CD-BD00F4132A94}"/>
              </a:ext>
            </a:extLst>
          </p:cNvPr>
          <p:cNvCxnSpPr>
            <a:cxnSpLocks/>
          </p:cNvCxnSpPr>
          <p:nvPr/>
        </p:nvCxnSpPr>
        <p:spPr>
          <a:xfrm>
            <a:off x="6657975" y="2625552"/>
            <a:ext cx="423862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F851F6D-436C-FA47-8CD1-2C10E735764A}"/>
              </a:ext>
            </a:extLst>
          </p:cNvPr>
          <p:cNvCxnSpPr>
            <a:cxnSpLocks/>
          </p:cNvCxnSpPr>
          <p:nvPr/>
        </p:nvCxnSpPr>
        <p:spPr>
          <a:xfrm>
            <a:off x="1403684" y="2625552"/>
            <a:ext cx="424174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03517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D91B86-9261-4E82-EF65-30F78154E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A3A5E84-E43B-20AE-E80D-47CB0B07BD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DDF98-C922-483F-97E9-3E76B0201B42}" type="datetimeFigureOut">
              <a:rPr lang="en-US" smtClean="0"/>
              <a:t>14-Jul-23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FF5797-14F1-9FEB-247C-0E325AF74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B5D7AF-1489-8F93-4828-0AE784B8B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B3671-A306-4A69-8480-FA9BE83924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6950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B6CAF1C-8901-AE05-E52C-D5B9594105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DDF98-C922-483F-97E9-3E76B0201B42}" type="datetimeFigureOut">
              <a:rPr lang="en-US" smtClean="0"/>
              <a:t>14-Jul-23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1CD4F90-2973-4FE2-6C2C-5C2AC5C5A8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50414B-A7EC-0C14-EFD2-29C5582CC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B3671-A306-4A69-8480-FA9BE83924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8041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E378C7-A764-C5E4-A6A4-DC5B1B3537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6484" y="1306484"/>
            <a:ext cx="3932237" cy="2122516"/>
          </a:xfrm>
        </p:spPr>
        <p:txBody>
          <a:bodyPr anchor="t">
            <a:normAutofit/>
          </a:bodyPr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DFE178-4B5D-413B-6583-AB81E8D041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312026"/>
            <a:ext cx="5143500" cy="4565651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B92F6D-71AB-9630-9DBE-46041C50C7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06484" y="3428999"/>
            <a:ext cx="3932237" cy="2133601"/>
          </a:xfrm>
        </p:spPr>
        <p:txBody>
          <a:bodyPr anchor="b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FEAAD1-C919-6E2E-32D2-E199025FB8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DDF98-C922-483F-97E9-3E76B0201B42}" type="datetimeFigureOut">
              <a:rPr lang="en-US" smtClean="0"/>
              <a:t>14-Jul-23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88B5D8-E15B-BE38-2A89-BD0F02E1A0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7ECC26-B78C-4CBD-6883-97E80D3E51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B3671-A306-4A69-8480-FA9BE83924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2303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04EAA-30F7-390A-C77C-2E5BD8218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6484" y="1307185"/>
            <a:ext cx="3932237" cy="2121813"/>
          </a:xfrm>
        </p:spPr>
        <p:txBody>
          <a:bodyPr anchor="t">
            <a:normAutofit/>
          </a:bodyPr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13A1C34-81AC-D534-67B1-4272122893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857702" y="1307186"/>
            <a:ext cx="5038898" cy="459831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E1012D-3524-26C6-64C1-8CE6E7A9A2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06484" y="3428999"/>
            <a:ext cx="3932237" cy="2133601"/>
          </a:xfrm>
        </p:spPr>
        <p:txBody>
          <a:bodyPr anchor="b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8FA6D7-1BE0-F14D-A2F7-4836180BC3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DDF98-C922-483F-97E9-3E76B0201B42}" type="datetimeFigureOut">
              <a:rPr lang="en-US" smtClean="0"/>
              <a:t>14-Jul-23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56B5AC-3F20-FDC1-D579-7C4C6B4ED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074ACA-1D54-81FA-70B1-31AB3011B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B3671-A306-4A69-8480-FA9BE83924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4698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792104-6F24-CD50-F55E-22A55084DD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842963"/>
            <a:ext cx="9601200" cy="13096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1059CB-D00E-398D-E4D9-59792FC40A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5400" y="2262188"/>
            <a:ext cx="9601200" cy="3643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DFBC38-D897-7CBE-AC89-A95A2222D7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47726" y="619918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fld id="{5DBDDF98-C922-483F-97E9-3E76B0201B42}" type="datetimeFigureOut">
              <a:rPr lang="en-US" smtClean="0"/>
              <a:pPr/>
              <a:t>14-Jul-23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728008-2A03-D518-4A75-30816EB0D1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86625" y="6199188"/>
            <a:ext cx="340995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691D49-2BD8-1C36-B43A-CF2F917776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28107" y="6199188"/>
            <a:ext cx="6191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fld id="{1B8B3671-A306-4A69-8480-FA9BE839245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0530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79" r:id="rId6"/>
    <p:sldLayoutId id="2147483675" r:id="rId7"/>
    <p:sldLayoutId id="2147483676" r:id="rId8"/>
    <p:sldLayoutId id="2147483677" r:id="rId9"/>
    <p:sldLayoutId id="2147483678" r:id="rId10"/>
    <p:sldLayoutId id="2147483680" r:id="rId11"/>
  </p:sldLayoutIdLst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2800" kern="1200" cap="all" spc="5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75488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694944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152144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healthystadia.eu/unsporting-behaviour-junk-food-marketing-in-sport-affects-childrens-health/university-of-liverpool-logo-3-2/" TargetMode="External"/><Relationship Id="rId5" Type="http://schemas.openxmlformats.org/officeDocument/2006/relationships/image" Target="../media/image2.png"/><Relationship Id="rId4" Type="http://schemas.openxmlformats.org/officeDocument/2006/relationships/hyperlink" Target="https://www.deviantart.com/pixeloz/art/Wall-E-Blender-3D-Models-358507364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hyperlink" Target="https://www.deviantart.com/pixeloz/art/Wall-E-Blender-3D-Models-358507364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hyperlink" Target="https://www.deviantart.com/pixeloz/art/Wall-E-Blender-3D-Models-358507364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hyperlink" Target="https://www.deviantart.com/pixeloz/art/Wall-E-Blender-3D-Models-358507364" TargetMode="Externa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me-qr.com/" TargetMode="External"/><Relationship Id="rId3" Type="http://schemas.microsoft.com/office/2007/relationships/hdphoto" Target="../media/hdphoto1.wdp"/><Relationship Id="rId7" Type="http://schemas.openxmlformats.org/officeDocument/2006/relationships/hyperlink" Target="https://obsproject.com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app.teamgantt.com/" TargetMode="External"/><Relationship Id="rId5" Type="http://schemas.openxmlformats.org/officeDocument/2006/relationships/hyperlink" Target="https://cyberbotics.com/doc/guide/index" TargetMode="External"/><Relationship Id="rId4" Type="http://schemas.openxmlformats.org/officeDocument/2006/relationships/hyperlink" Target="https://www.deviantart.com/pixeloz/art/Wall-E-Blender-3D-Models-358507364" TargetMode="External"/><Relationship Id="rId9" Type="http://schemas.openxmlformats.org/officeDocument/2006/relationships/hyperlink" Target="https://www.figma.com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deviantart.com/pixeloz/art/Wall-E-Blender-3D-Models-358507364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gif"/><Relationship Id="rId4" Type="http://schemas.openxmlformats.org/officeDocument/2006/relationships/hyperlink" Target="https://www.deviantart.com/pixeloz/art/Wall-E-Blender-3D-Models-358507364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hyperlink" Target="https://documents.blackmagicdesign.com/UserManuals/DaVinci-Resolve-17-Beginners-Guide.pdf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cyberbotics.com/doc/guide/introduction-to-webots" TargetMode="External"/><Relationship Id="rId5" Type="http://schemas.openxmlformats.org/officeDocument/2006/relationships/hyperlink" Target="https://canvas.liverpool.ac.uk/courses/59631" TargetMode="External"/><Relationship Id="rId4" Type="http://schemas.openxmlformats.org/officeDocument/2006/relationships/hyperlink" Target="https://www.deviantart.com/pixeloz/art/Wall-E-Blender-3D-Models-358507364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deviantart.com/pixeloz/art/Wall-E-Blender-3D-Models-358507364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hyperlink" Target="https://www.deviantart.com/pixeloz/art/Wall-E-Blender-3D-Models-358507364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hyperlink" Target="https://www.deviantart.com/pixeloz/art/Wall-E-Blender-3D-Models-358507364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hyperlink" Target="https://www.deviantart.com/pixeloz/art/Wall-E-Blender-3D-Models-358507364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hyperlink" Target="https://www.deviantart.com/pixeloz/art/Wall-E-Blender-3D-Models-358507364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0E45B9B-5690-F156-E2ED-D88478B762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7081EE3-B6BE-9584-F5AF-E5F6484DA7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F51FF2-EB5F-A37E-47FE-B43AE68F2C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/>
        </p:blipFill>
        <p:spPr>
          <a:xfrm>
            <a:off x="-1" y="10"/>
            <a:ext cx="12191998" cy="685799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scene3d>
            <a:camera prst="orthographicFront"/>
            <a:lightRig rig="threePt" dir="t"/>
          </a:scene3d>
          <a:sp3d>
            <a:bevelT w="114300" prst="artDeco"/>
          </a:sp3d>
        </p:spPr>
      </p:pic>
      <p:sp>
        <p:nvSpPr>
          <p:cNvPr id="10" name="Rectangle: Diagonal Corners Snipped 9">
            <a:extLst>
              <a:ext uri="{FF2B5EF4-FFF2-40B4-BE49-F238E27FC236}">
                <a16:creationId xmlns:a16="http://schemas.microsoft.com/office/drawing/2014/main" id="{D8E547C9-F210-456F-B4BE-2019729F1EB9}"/>
              </a:ext>
            </a:extLst>
          </p:cNvPr>
          <p:cNvSpPr/>
          <p:nvPr/>
        </p:nvSpPr>
        <p:spPr>
          <a:xfrm>
            <a:off x="5913118" y="2205990"/>
            <a:ext cx="6096002" cy="2743200"/>
          </a:xfrm>
          <a:prstGeom prst="snip2DiagRect">
            <a:avLst>
              <a:gd name="adj1" fmla="val 0"/>
              <a:gd name="adj2" fmla="val 42593"/>
            </a:avLst>
          </a:prstGeom>
          <a:solidFill>
            <a:schemeClr val="tx1">
              <a:lumMod val="95000"/>
              <a:lumOff val="5000"/>
            </a:schemeClr>
          </a:solidFill>
          <a:ln w="19050">
            <a:solidFill>
              <a:schemeClr val="bg1"/>
            </a:solidFill>
          </a:ln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5BC82A-9A2F-5B2B-1491-FBC7639C81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13116" y="2455333"/>
            <a:ext cx="5085084" cy="1203358"/>
          </a:xfrm>
          <a:noFill/>
        </p:spPr>
        <p:txBody>
          <a:bodyPr anchor="b">
            <a:noAutofit/>
          </a:bodyPr>
          <a:lstStyle/>
          <a:p>
            <a:pPr algn="r"/>
            <a:r>
              <a:rPr lang="en-US" sz="1600" dirty="0">
                <a:solidFill>
                  <a:srgbClr val="FFFFFF"/>
                </a:solidFill>
              </a:rPr>
              <a:t>COMP702 – MSc Project</a:t>
            </a:r>
            <a:br>
              <a:rPr lang="en-US" sz="1600" dirty="0">
                <a:solidFill>
                  <a:srgbClr val="FFFFFF"/>
                </a:solidFill>
              </a:rPr>
            </a:br>
            <a:r>
              <a:rPr lang="en-US" sz="1600" dirty="0">
                <a:solidFill>
                  <a:srgbClr val="FFFFFF"/>
                </a:solidFill>
              </a:rPr>
              <a:t>To Build a video tutorial for robot obstacle avoidance in WebotS</a:t>
            </a:r>
            <a:endParaRPr lang="en-US" sz="2800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2A3E2C-28F1-897E-7F2B-36700F852D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36738" y="3792041"/>
            <a:ext cx="4781129" cy="932359"/>
          </a:xfrm>
          <a:noFill/>
        </p:spPr>
        <p:txBody>
          <a:bodyPr anchor="t">
            <a:normAutofit lnSpcReduction="10000"/>
          </a:bodyPr>
          <a:lstStyle/>
          <a:p>
            <a:pPr algn="r">
              <a:spcBef>
                <a:spcPts val="600"/>
              </a:spcBef>
            </a:pPr>
            <a:r>
              <a:rPr lang="en-US" sz="1400" i="1" dirty="0">
                <a:solidFill>
                  <a:srgbClr val="FFFFFF"/>
                </a:solidFill>
              </a:rPr>
              <a:t>Karan Sonik - 201599602</a:t>
            </a:r>
          </a:p>
          <a:p>
            <a:pPr algn="r">
              <a:spcBef>
                <a:spcPts val="600"/>
              </a:spcBef>
            </a:pPr>
            <a:r>
              <a:rPr lang="en-US" sz="1400" i="1" dirty="0">
                <a:solidFill>
                  <a:srgbClr val="FFFFFF"/>
                </a:solidFill>
              </a:rPr>
              <a:t>Supervisor – Terry Payne</a:t>
            </a:r>
          </a:p>
          <a:p>
            <a:pPr algn="r">
              <a:spcBef>
                <a:spcPts val="600"/>
              </a:spcBef>
            </a:pPr>
            <a:r>
              <a:rPr lang="en-US" sz="1400" i="1" dirty="0">
                <a:solidFill>
                  <a:srgbClr val="FFFFFF"/>
                </a:solidFill>
              </a:rPr>
              <a:t>Second Marker – Unassigned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1A03FE5-7938-1573-2D18-E168CC7C0A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52500" y="952500"/>
            <a:ext cx="10287000" cy="4953000"/>
          </a:xfrm>
          <a:custGeom>
            <a:avLst/>
            <a:gdLst>
              <a:gd name="connsiteX0" fmla="*/ 0 w 9985794"/>
              <a:gd name="connsiteY0" fmla="*/ 0 h 4920343"/>
              <a:gd name="connsiteX1" fmla="*/ 9985794 w 9985794"/>
              <a:gd name="connsiteY1" fmla="*/ 0 h 4920343"/>
              <a:gd name="connsiteX2" fmla="*/ 9985794 w 9985794"/>
              <a:gd name="connsiteY2" fmla="*/ 4920343 h 4920343"/>
              <a:gd name="connsiteX3" fmla="*/ 0 w 9985794"/>
              <a:gd name="connsiteY3" fmla="*/ 4920343 h 4920343"/>
              <a:gd name="connsiteX4" fmla="*/ 0 w 9985794"/>
              <a:gd name="connsiteY4" fmla="*/ 4119525 h 4920343"/>
              <a:gd name="connsiteX5" fmla="*/ 4905554 w 9985794"/>
              <a:gd name="connsiteY5" fmla="*/ 4119525 h 4920343"/>
              <a:gd name="connsiteX6" fmla="*/ 4905554 w 9985794"/>
              <a:gd name="connsiteY6" fmla="*/ 1451087 h 4920343"/>
              <a:gd name="connsiteX7" fmla="*/ 0 w 9985794"/>
              <a:gd name="connsiteY7" fmla="*/ 1451087 h 4920343"/>
              <a:gd name="connsiteX0" fmla="*/ 4905554 w 9985794"/>
              <a:gd name="connsiteY0" fmla="*/ 4119525 h 4920343"/>
              <a:gd name="connsiteX1" fmla="*/ 4905554 w 9985794"/>
              <a:gd name="connsiteY1" fmla="*/ 1451087 h 4920343"/>
              <a:gd name="connsiteX2" fmla="*/ 0 w 9985794"/>
              <a:gd name="connsiteY2" fmla="*/ 1451087 h 4920343"/>
              <a:gd name="connsiteX3" fmla="*/ 0 w 9985794"/>
              <a:gd name="connsiteY3" fmla="*/ 0 h 4920343"/>
              <a:gd name="connsiteX4" fmla="*/ 9985794 w 9985794"/>
              <a:gd name="connsiteY4" fmla="*/ 0 h 4920343"/>
              <a:gd name="connsiteX5" fmla="*/ 9985794 w 9985794"/>
              <a:gd name="connsiteY5" fmla="*/ 4920343 h 4920343"/>
              <a:gd name="connsiteX6" fmla="*/ 0 w 9985794"/>
              <a:gd name="connsiteY6" fmla="*/ 4920343 h 4920343"/>
              <a:gd name="connsiteX7" fmla="*/ 0 w 9985794"/>
              <a:gd name="connsiteY7" fmla="*/ 4119525 h 4920343"/>
              <a:gd name="connsiteX8" fmla="*/ 4996994 w 9985794"/>
              <a:gd name="connsiteY8" fmla="*/ 4210965 h 4920343"/>
              <a:gd name="connsiteX0" fmla="*/ 4905554 w 9985794"/>
              <a:gd name="connsiteY0" fmla="*/ 4119525 h 4920343"/>
              <a:gd name="connsiteX1" fmla="*/ 4905554 w 9985794"/>
              <a:gd name="connsiteY1" fmla="*/ 1451087 h 4920343"/>
              <a:gd name="connsiteX2" fmla="*/ 0 w 9985794"/>
              <a:gd name="connsiteY2" fmla="*/ 1451087 h 4920343"/>
              <a:gd name="connsiteX3" fmla="*/ 0 w 9985794"/>
              <a:gd name="connsiteY3" fmla="*/ 0 h 4920343"/>
              <a:gd name="connsiteX4" fmla="*/ 9985794 w 9985794"/>
              <a:gd name="connsiteY4" fmla="*/ 0 h 4920343"/>
              <a:gd name="connsiteX5" fmla="*/ 9985794 w 9985794"/>
              <a:gd name="connsiteY5" fmla="*/ 4920343 h 4920343"/>
              <a:gd name="connsiteX6" fmla="*/ 0 w 9985794"/>
              <a:gd name="connsiteY6" fmla="*/ 4920343 h 4920343"/>
              <a:gd name="connsiteX7" fmla="*/ 0 w 9985794"/>
              <a:gd name="connsiteY7" fmla="*/ 4119525 h 4920343"/>
              <a:gd name="connsiteX0" fmla="*/ 4905554 w 9985794"/>
              <a:gd name="connsiteY0" fmla="*/ 1451087 h 4920343"/>
              <a:gd name="connsiteX1" fmla="*/ 0 w 9985794"/>
              <a:gd name="connsiteY1" fmla="*/ 1451087 h 4920343"/>
              <a:gd name="connsiteX2" fmla="*/ 0 w 9985794"/>
              <a:gd name="connsiteY2" fmla="*/ 0 h 4920343"/>
              <a:gd name="connsiteX3" fmla="*/ 9985794 w 9985794"/>
              <a:gd name="connsiteY3" fmla="*/ 0 h 4920343"/>
              <a:gd name="connsiteX4" fmla="*/ 9985794 w 9985794"/>
              <a:gd name="connsiteY4" fmla="*/ 4920343 h 4920343"/>
              <a:gd name="connsiteX5" fmla="*/ 0 w 9985794"/>
              <a:gd name="connsiteY5" fmla="*/ 4920343 h 4920343"/>
              <a:gd name="connsiteX6" fmla="*/ 0 w 9985794"/>
              <a:gd name="connsiteY6" fmla="*/ 4119525 h 4920343"/>
              <a:gd name="connsiteX0" fmla="*/ 0 w 9985794"/>
              <a:gd name="connsiteY0" fmla="*/ 1451087 h 4920343"/>
              <a:gd name="connsiteX1" fmla="*/ 0 w 9985794"/>
              <a:gd name="connsiteY1" fmla="*/ 0 h 4920343"/>
              <a:gd name="connsiteX2" fmla="*/ 9985794 w 9985794"/>
              <a:gd name="connsiteY2" fmla="*/ 0 h 4920343"/>
              <a:gd name="connsiteX3" fmla="*/ 9985794 w 9985794"/>
              <a:gd name="connsiteY3" fmla="*/ 4920343 h 4920343"/>
              <a:gd name="connsiteX4" fmla="*/ 0 w 9985794"/>
              <a:gd name="connsiteY4" fmla="*/ 4920343 h 4920343"/>
              <a:gd name="connsiteX5" fmla="*/ 0 w 9985794"/>
              <a:gd name="connsiteY5" fmla="*/ 4119525 h 4920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985794" h="4920343">
                <a:moveTo>
                  <a:pt x="0" y="1451087"/>
                </a:moveTo>
                <a:lnTo>
                  <a:pt x="0" y="0"/>
                </a:lnTo>
                <a:lnTo>
                  <a:pt x="9985794" y="0"/>
                </a:lnTo>
                <a:lnTo>
                  <a:pt x="9985794" y="4920343"/>
                </a:lnTo>
                <a:lnTo>
                  <a:pt x="0" y="4920343"/>
                </a:lnTo>
                <a:lnTo>
                  <a:pt x="0" y="4119525"/>
                </a:lnTo>
              </a:path>
            </a:pathLst>
          </a:custGeom>
          <a:noFill/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4" name="Picture 13" descr="A picture containing text, font, logo, graphics&#10;&#10;Description automatically generated">
            <a:extLst>
              <a:ext uri="{FF2B5EF4-FFF2-40B4-BE49-F238E27FC236}">
                <a16:creationId xmlns:a16="http://schemas.microsoft.com/office/drawing/2014/main" id="{5A3BE9B9-318E-80F9-A760-50F6954D13E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l="3794" t="31165" r="5163" b="32075"/>
          <a:stretch/>
        </p:blipFill>
        <p:spPr>
          <a:xfrm>
            <a:off x="952498" y="5215841"/>
            <a:ext cx="2562862" cy="689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5136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0E45B9B-5690-F156-E2ED-D88478B762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7081EE3-B6BE-9584-F5AF-E5F6484DA7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F51FF2-EB5F-A37E-47FE-B43AE68F2C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/>
        </p:blipFill>
        <p:spPr>
          <a:xfrm>
            <a:off x="-1" y="10"/>
            <a:ext cx="12191998" cy="685799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scene3d>
            <a:camera prst="orthographicFront"/>
            <a:lightRig rig="threePt" dir="t"/>
          </a:scene3d>
          <a:sp3d>
            <a:bevelT w="114300" prst="artDeco"/>
          </a:sp3d>
        </p:spPr>
      </p:pic>
      <p:sp>
        <p:nvSpPr>
          <p:cNvPr id="10" name="Rectangle: Diagonal Corners Snipped 9">
            <a:extLst>
              <a:ext uri="{FF2B5EF4-FFF2-40B4-BE49-F238E27FC236}">
                <a16:creationId xmlns:a16="http://schemas.microsoft.com/office/drawing/2014/main" id="{D8E547C9-F210-456F-B4BE-2019729F1EB9}"/>
              </a:ext>
            </a:extLst>
          </p:cNvPr>
          <p:cNvSpPr/>
          <p:nvPr/>
        </p:nvSpPr>
        <p:spPr>
          <a:xfrm>
            <a:off x="952500" y="952500"/>
            <a:ext cx="10287000" cy="4953000"/>
          </a:xfrm>
          <a:prstGeom prst="snip2DiagRect">
            <a:avLst>
              <a:gd name="adj1" fmla="val 15590"/>
              <a:gd name="adj2" fmla="val 0"/>
            </a:avLst>
          </a:prstGeom>
          <a:solidFill>
            <a:schemeClr val="tx1">
              <a:lumMod val="95000"/>
              <a:lumOff val="5000"/>
              <a:alpha val="92000"/>
            </a:schemeClr>
          </a:solidFill>
          <a:ln w="19050">
            <a:solidFill>
              <a:schemeClr val="bg1"/>
            </a:solidFill>
          </a:ln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5BC82A-9A2F-5B2B-1491-FBC7639C81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40278" y="1323817"/>
            <a:ext cx="7711440" cy="758715"/>
          </a:xfrm>
          <a:noFill/>
        </p:spPr>
        <p:txBody>
          <a:bodyPr anchor="b">
            <a:normAutofit/>
          </a:bodyPr>
          <a:lstStyle/>
          <a:p>
            <a:pPr algn="ctr"/>
            <a:r>
              <a:rPr lang="en-US" sz="1600" dirty="0">
                <a:solidFill>
                  <a:srgbClr val="FFFFFF"/>
                </a:solidFill>
              </a:rPr>
              <a:t>Testing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1A03FE5-7938-1573-2D18-E168CC7C0A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52500" y="952500"/>
            <a:ext cx="10287000" cy="4953000"/>
          </a:xfrm>
          <a:custGeom>
            <a:avLst/>
            <a:gdLst>
              <a:gd name="connsiteX0" fmla="*/ 0 w 9985794"/>
              <a:gd name="connsiteY0" fmla="*/ 0 h 4920343"/>
              <a:gd name="connsiteX1" fmla="*/ 9985794 w 9985794"/>
              <a:gd name="connsiteY1" fmla="*/ 0 h 4920343"/>
              <a:gd name="connsiteX2" fmla="*/ 9985794 w 9985794"/>
              <a:gd name="connsiteY2" fmla="*/ 4920343 h 4920343"/>
              <a:gd name="connsiteX3" fmla="*/ 0 w 9985794"/>
              <a:gd name="connsiteY3" fmla="*/ 4920343 h 4920343"/>
              <a:gd name="connsiteX4" fmla="*/ 0 w 9985794"/>
              <a:gd name="connsiteY4" fmla="*/ 4119525 h 4920343"/>
              <a:gd name="connsiteX5" fmla="*/ 4905554 w 9985794"/>
              <a:gd name="connsiteY5" fmla="*/ 4119525 h 4920343"/>
              <a:gd name="connsiteX6" fmla="*/ 4905554 w 9985794"/>
              <a:gd name="connsiteY6" fmla="*/ 1451087 h 4920343"/>
              <a:gd name="connsiteX7" fmla="*/ 0 w 9985794"/>
              <a:gd name="connsiteY7" fmla="*/ 1451087 h 4920343"/>
              <a:gd name="connsiteX0" fmla="*/ 4905554 w 9985794"/>
              <a:gd name="connsiteY0" fmla="*/ 4119525 h 4920343"/>
              <a:gd name="connsiteX1" fmla="*/ 4905554 w 9985794"/>
              <a:gd name="connsiteY1" fmla="*/ 1451087 h 4920343"/>
              <a:gd name="connsiteX2" fmla="*/ 0 w 9985794"/>
              <a:gd name="connsiteY2" fmla="*/ 1451087 h 4920343"/>
              <a:gd name="connsiteX3" fmla="*/ 0 w 9985794"/>
              <a:gd name="connsiteY3" fmla="*/ 0 h 4920343"/>
              <a:gd name="connsiteX4" fmla="*/ 9985794 w 9985794"/>
              <a:gd name="connsiteY4" fmla="*/ 0 h 4920343"/>
              <a:gd name="connsiteX5" fmla="*/ 9985794 w 9985794"/>
              <a:gd name="connsiteY5" fmla="*/ 4920343 h 4920343"/>
              <a:gd name="connsiteX6" fmla="*/ 0 w 9985794"/>
              <a:gd name="connsiteY6" fmla="*/ 4920343 h 4920343"/>
              <a:gd name="connsiteX7" fmla="*/ 0 w 9985794"/>
              <a:gd name="connsiteY7" fmla="*/ 4119525 h 4920343"/>
              <a:gd name="connsiteX8" fmla="*/ 4996994 w 9985794"/>
              <a:gd name="connsiteY8" fmla="*/ 4210965 h 4920343"/>
              <a:gd name="connsiteX0" fmla="*/ 4905554 w 9985794"/>
              <a:gd name="connsiteY0" fmla="*/ 4119525 h 4920343"/>
              <a:gd name="connsiteX1" fmla="*/ 4905554 w 9985794"/>
              <a:gd name="connsiteY1" fmla="*/ 1451087 h 4920343"/>
              <a:gd name="connsiteX2" fmla="*/ 0 w 9985794"/>
              <a:gd name="connsiteY2" fmla="*/ 1451087 h 4920343"/>
              <a:gd name="connsiteX3" fmla="*/ 0 w 9985794"/>
              <a:gd name="connsiteY3" fmla="*/ 0 h 4920343"/>
              <a:gd name="connsiteX4" fmla="*/ 9985794 w 9985794"/>
              <a:gd name="connsiteY4" fmla="*/ 0 h 4920343"/>
              <a:gd name="connsiteX5" fmla="*/ 9985794 w 9985794"/>
              <a:gd name="connsiteY5" fmla="*/ 4920343 h 4920343"/>
              <a:gd name="connsiteX6" fmla="*/ 0 w 9985794"/>
              <a:gd name="connsiteY6" fmla="*/ 4920343 h 4920343"/>
              <a:gd name="connsiteX7" fmla="*/ 0 w 9985794"/>
              <a:gd name="connsiteY7" fmla="*/ 4119525 h 4920343"/>
              <a:gd name="connsiteX0" fmla="*/ 4905554 w 9985794"/>
              <a:gd name="connsiteY0" fmla="*/ 1451087 h 4920343"/>
              <a:gd name="connsiteX1" fmla="*/ 0 w 9985794"/>
              <a:gd name="connsiteY1" fmla="*/ 1451087 h 4920343"/>
              <a:gd name="connsiteX2" fmla="*/ 0 w 9985794"/>
              <a:gd name="connsiteY2" fmla="*/ 0 h 4920343"/>
              <a:gd name="connsiteX3" fmla="*/ 9985794 w 9985794"/>
              <a:gd name="connsiteY3" fmla="*/ 0 h 4920343"/>
              <a:gd name="connsiteX4" fmla="*/ 9985794 w 9985794"/>
              <a:gd name="connsiteY4" fmla="*/ 4920343 h 4920343"/>
              <a:gd name="connsiteX5" fmla="*/ 0 w 9985794"/>
              <a:gd name="connsiteY5" fmla="*/ 4920343 h 4920343"/>
              <a:gd name="connsiteX6" fmla="*/ 0 w 9985794"/>
              <a:gd name="connsiteY6" fmla="*/ 4119525 h 4920343"/>
              <a:gd name="connsiteX0" fmla="*/ 0 w 9985794"/>
              <a:gd name="connsiteY0" fmla="*/ 1451087 h 4920343"/>
              <a:gd name="connsiteX1" fmla="*/ 0 w 9985794"/>
              <a:gd name="connsiteY1" fmla="*/ 0 h 4920343"/>
              <a:gd name="connsiteX2" fmla="*/ 9985794 w 9985794"/>
              <a:gd name="connsiteY2" fmla="*/ 0 h 4920343"/>
              <a:gd name="connsiteX3" fmla="*/ 9985794 w 9985794"/>
              <a:gd name="connsiteY3" fmla="*/ 4920343 h 4920343"/>
              <a:gd name="connsiteX4" fmla="*/ 0 w 9985794"/>
              <a:gd name="connsiteY4" fmla="*/ 4920343 h 4920343"/>
              <a:gd name="connsiteX5" fmla="*/ 0 w 9985794"/>
              <a:gd name="connsiteY5" fmla="*/ 4119525 h 4920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985794" h="4920343">
                <a:moveTo>
                  <a:pt x="0" y="1451087"/>
                </a:moveTo>
                <a:lnTo>
                  <a:pt x="0" y="0"/>
                </a:lnTo>
                <a:lnTo>
                  <a:pt x="9985794" y="0"/>
                </a:lnTo>
                <a:lnTo>
                  <a:pt x="9985794" y="4920343"/>
                </a:lnTo>
                <a:lnTo>
                  <a:pt x="0" y="4920343"/>
                </a:lnTo>
                <a:lnTo>
                  <a:pt x="0" y="4119525"/>
                </a:lnTo>
              </a:path>
            </a:pathLst>
          </a:custGeom>
          <a:noFill/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51C9ED54-96DB-D413-373C-F81A8F0F55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9438" y="2306351"/>
            <a:ext cx="6873120" cy="3227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6019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0E45B9B-5690-F156-E2ED-D88478B762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7081EE3-B6BE-9584-F5AF-E5F6484DA7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F51FF2-EB5F-A37E-47FE-B43AE68F2C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/>
        </p:blipFill>
        <p:spPr>
          <a:xfrm>
            <a:off x="-1" y="10"/>
            <a:ext cx="12191998" cy="685799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scene3d>
            <a:camera prst="orthographicFront"/>
            <a:lightRig rig="threePt" dir="t"/>
          </a:scene3d>
          <a:sp3d>
            <a:bevelT w="114300" prst="artDeco"/>
          </a:sp3d>
        </p:spPr>
      </p:pic>
      <p:sp>
        <p:nvSpPr>
          <p:cNvPr id="10" name="Rectangle: Diagonal Corners Snipped 9">
            <a:extLst>
              <a:ext uri="{FF2B5EF4-FFF2-40B4-BE49-F238E27FC236}">
                <a16:creationId xmlns:a16="http://schemas.microsoft.com/office/drawing/2014/main" id="{D8E547C9-F210-456F-B4BE-2019729F1EB9}"/>
              </a:ext>
            </a:extLst>
          </p:cNvPr>
          <p:cNvSpPr/>
          <p:nvPr/>
        </p:nvSpPr>
        <p:spPr>
          <a:xfrm>
            <a:off x="952500" y="952500"/>
            <a:ext cx="10287000" cy="4953000"/>
          </a:xfrm>
          <a:prstGeom prst="snip2DiagRect">
            <a:avLst>
              <a:gd name="adj1" fmla="val 15590"/>
              <a:gd name="adj2" fmla="val 0"/>
            </a:avLst>
          </a:prstGeom>
          <a:solidFill>
            <a:schemeClr val="tx1">
              <a:lumMod val="95000"/>
              <a:lumOff val="5000"/>
              <a:alpha val="92000"/>
            </a:schemeClr>
          </a:solidFill>
          <a:ln w="19050">
            <a:solidFill>
              <a:schemeClr val="bg1"/>
            </a:solidFill>
          </a:ln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5BC82A-9A2F-5B2B-1491-FBC7639C81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40278" y="1323817"/>
            <a:ext cx="7711440" cy="758715"/>
          </a:xfrm>
          <a:noFill/>
        </p:spPr>
        <p:txBody>
          <a:bodyPr anchor="b">
            <a:normAutofit/>
          </a:bodyPr>
          <a:lstStyle/>
          <a:p>
            <a:pPr algn="ctr"/>
            <a:r>
              <a:rPr lang="en-US" sz="1600" dirty="0">
                <a:solidFill>
                  <a:srgbClr val="FFFFFF"/>
                </a:solidFill>
              </a:rPr>
              <a:t>Testing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1A03FE5-7938-1573-2D18-E168CC7C0A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52500" y="952500"/>
            <a:ext cx="10287000" cy="4953000"/>
          </a:xfrm>
          <a:custGeom>
            <a:avLst/>
            <a:gdLst>
              <a:gd name="connsiteX0" fmla="*/ 0 w 9985794"/>
              <a:gd name="connsiteY0" fmla="*/ 0 h 4920343"/>
              <a:gd name="connsiteX1" fmla="*/ 9985794 w 9985794"/>
              <a:gd name="connsiteY1" fmla="*/ 0 h 4920343"/>
              <a:gd name="connsiteX2" fmla="*/ 9985794 w 9985794"/>
              <a:gd name="connsiteY2" fmla="*/ 4920343 h 4920343"/>
              <a:gd name="connsiteX3" fmla="*/ 0 w 9985794"/>
              <a:gd name="connsiteY3" fmla="*/ 4920343 h 4920343"/>
              <a:gd name="connsiteX4" fmla="*/ 0 w 9985794"/>
              <a:gd name="connsiteY4" fmla="*/ 4119525 h 4920343"/>
              <a:gd name="connsiteX5" fmla="*/ 4905554 w 9985794"/>
              <a:gd name="connsiteY5" fmla="*/ 4119525 h 4920343"/>
              <a:gd name="connsiteX6" fmla="*/ 4905554 w 9985794"/>
              <a:gd name="connsiteY6" fmla="*/ 1451087 h 4920343"/>
              <a:gd name="connsiteX7" fmla="*/ 0 w 9985794"/>
              <a:gd name="connsiteY7" fmla="*/ 1451087 h 4920343"/>
              <a:gd name="connsiteX0" fmla="*/ 4905554 w 9985794"/>
              <a:gd name="connsiteY0" fmla="*/ 4119525 h 4920343"/>
              <a:gd name="connsiteX1" fmla="*/ 4905554 w 9985794"/>
              <a:gd name="connsiteY1" fmla="*/ 1451087 h 4920343"/>
              <a:gd name="connsiteX2" fmla="*/ 0 w 9985794"/>
              <a:gd name="connsiteY2" fmla="*/ 1451087 h 4920343"/>
              <a:gd name="connsiteX3" fmla="*/ 0 w 9985794"/>
              <a:gd name="connsiteY3" fmla="*/ 0 h 4920343"/>
              <a:gd name="connsiteX4" fmla="*/ 9985794 w 9985794"/>
              <a:gd name="connsiteY4" fmla="*/ 0 h 4920343"/>
              <a:gd name="connsiteX5" fmla="*/ 9985794 w 9985794"/>
              <a:gd name="connsiteY5" fmla="*/ 4920343 h 4920343"/>
              <a:gd name="connsiteX6" fmla="*/ 0 w 9985794"/>
              <a:gd name="connsiteY6" fmla="*/ 4920343 h 4920343"/>
              <a:gd name="connsiteX7" fmla="*/ 0 w 9985794"/>
              <a:gd name="connsiteY7" fmla="*/ 4119525 h 4920343"/>
              <a:gd name="connsiteX8" fmla="*/ 4996994 w 9985794"/>
              <a:gd name="connsiteY8" fmla="*/ 4210965 h 4920343"/>
              <a:gd name="connsiteX0" fmla="*/ 4905554 w 9985794"/>
              <a:gd name="connsiteY0" fmla="*/ 4119525 h 4920343"/>
              <a:gd name="connsiteX1" fmla="*/ 4905554 w 9985794"/>
              <a:gd name="connsiteY1" fmla="*/ 1451087 h 4920343"/>
              <a:gd name="connsiteX2" fmla="*/ 0 w 9985794"/>
              <a:gd name="connsiteY2" fmla="*/ 1451087 h 4920343"/>
              <a:gd name="connsiteX3" fmla="*/ 0 w 9985794"/>
              <a:gd name="connsiteY3" fmla="*/ 0 h 4920343"/>
              <a:gd name="connsiteX4" fmla="*/ 9985794 w 9985794"/>
              <a:gd name="connsiteY4" fmla="*/ 0 h 4920343"/>
              <a:gd name="connsiteX5" fmla="*/ 9985794 w 9985794"/>
              <a:gd name="connsiteY5" fmla="*/ 4920343 h 4920343"/>
              <a:gd name="connsiteX6" fmla="*/ 0 w 9985794"/>
              <a:gd name="connsiteY6" fmla="*/ 4920343 h 4920343"/>
              <a:gd name="connsiteX7" fmla="*/ 0 w 9985794"/>
              <a:gd name="connsiteY7" fmla="*/ 4119525 h 4920343"/>
              <a:gd name="connsiteX0" fmla="*/ 4905554 w 9985794"/>
              <a:gd name="connsiteY0" fmla="*/ 1451087 h 4920343"/>
              <a:gd name="connsiteX1" fmla="*/ 0 w 9985794"/>
              <a:gd name="connsiteY1" fmla="*/ 1451087 h 4920343"/>
              <a:gd name="connsiteX2" fmla="*/ 0 w 9985794"/>
              <a:gd name="connsiteY2" fmla="*/ 0 h 4920343"/>
              <a:gd name="connsiteX3" fmla="*/ 9985794 w 9985794"/>
              <a:gd name="connsiteY3" fmla="*/ 0 h 4920343"/>
              <a:gd name="connsiteX4" fmla="*/ 9985794 w 9985794"/>
              <a:gd name="connsiteY4" fmla="*/ 4920343 h 4920343"/>
              <a:gd name="connsiteX5" fmla="*/ 0 w 9985794"/>
              <a:gd name="connsiteY5" fmla="*/ 4920343 h 4920343"/>
              <a:gd name="connsiteX6" fmla="*/ 0 w 9985794"/>
              <a:gd name="connsiteY6" fmla="*/ 4119525 h 4920343"/>
              <a:gd name="connsiteX0" fmla="*/ 0 w 9985794"/>
              <a:gd name="connsiteY0" fmla="*/ 1451087 h 4920343"/>
              <a:gd name="connsiteX1" fmla="*/ 0 w 9985794"/>
              <a:gd name="connsiteY1" fmla="*/ 0 h 4920343"/>
              <a:gd name="connsiteX2" fmla="*/ 9985794 w 9985794"/>
              <a:gd name="connsiteY2" fmla="*/ 0 h 4920343"/>
              <a:gd name="connsiteX3" fmla="*/ 9985794 w 9985794"/>
              <a:gd name="connsiteY3" fmla="*/ 4920343 h 4920343"/>
              <a:gd name="connsiteX4" fmla="*/ 0 w 9985794"/>
              <a:gd name="connsiteY4" fmla="*/ 4920343 h 4920343"/>
              <a:gd name="connsiteX5" fmla="*/ 0 w 9985794"/>
              <a:gd name="connsiteY5" fmla="*/ 4119525 h 4920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985794" h="4920343">
                <a:moveTo>
                  <a:pt x="0" y="1451087"/>
                </a:moveTo>
                <a:lnTo>
                  <a:pt x="0" y="0"/>
                </a:lnTo>
                <a:lnTo>
                  <a:pt x="9985794" y="0"/>
                </a:lnTo>
                <a:lnTo>
                  <a:pt x="9985794" y="4920343"/>
                </a:lnTo>
                <a:lnTo>
                  <a:pt x="0" y="4920343"/>
                </a:lnTo>
                <a:lnTo>
                  <a:pt x="0" y="4119525"/>
                </a:lnTo>
              </a:path>
            </a:pathLst>
          </a:custGeom>
          <a:noFill/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22B4F6F-1342-71C4-8756-94A8F512A40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59379" y="2308042"/>
            <a:ext cx="6873242" cy="3224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546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0E45B9B-5690-F156-E2ED-D88478B762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7081EE3-B6BE-9584-F5AF-E5F6484DA7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F51FF2-EB5F-A37E-47FE-B43AE68F2C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/>
        </p:blipFill>
        <p:spPr>
          <a:xfrm>
            <a:off x="-1" y="10"/>
            <a:ext cx="12191998" cy="685799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scene3d>
            <a:camera prst="orthographicFront"/>
            <a:lightRig rig="threePt" dir="t"/>
          </a:scene3d>
          <a:sp3d>
            <a:bevelT w="114300" prst="artDeco"/>
          </a:sp3d>
        </p:spPr>
      </p:pic>
      <p:sp>
        <p:nvSpPr>
          <p:cNvPr id="10" name="Rectangle: Diagonal Corners Snipped 9">
            <a:extLst>
              <a:ext uri="{FF2B5EF4-FFF2-40B4-BE49-F238E27FC236}">
                <a16:creationId xmlns:a16="http://schemas.microsoft.com/office/drawing/2014/main" id="{D8E547C9-F210-456F-B4BE-2019729F1EB9}"/>
              </a:ext>
            </a:extLst>
          </p:cNvPr>
          <p:cNvSpPr/>
          <p:nvPr/>
        </p:nvSpPr>
        <p:spPr>
          <a:xfrm>
            <a:off x="952500" y="952500"/>
            <a:ext cx="10287000" cy="4953000"/>
          </a:xfrm>
          <a:prstGeom prst="snip2DiagRect">
            <a:avLst>
              <a:gd name="adj1" fmla="val 15590"/>
              <a:gd name="adj2" fmla="val 0"/>
            </a:avLst>
          </a:prstGeom>
          <a:solidFill>
            <a:schemeClr val="tx1">
              <a:lumMod val="95000"/>
              <a:lumOff val="5000"/>
              <a:alpha val="92000"/>
            </a:schemeClr>
          </a:solidFill>
          <a:ln w="19050">
            <a:solidFill>
              <a:schemeClr val="bg1"/>
            </a:solidFill>
          </a:ln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5BC82A-9A2F-5B2B-1491-FBC7639C81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40278" y="1323817"/>
            <a:ext cx="7711440" cy="758715"/>
          </a:xfrm>
          <a:noFill/>
        </p:spPr>
        <p:txBody>
          <a:bodyPr anchor="b">
            <a:normAutofit/>
          </a:bodyPr>
          <a:lstStyle/>
          <a:p>
            <a:pPr algn="ctr"/>
            <a:r>
              <a:rPr lang="en-US" sz="1600" dirty="0">
                <a:solidFill>
                  <a:srgbClr val="FFFFFF"/>
                </a:solidFill>
              </a:rPr>
              <a:t>Project Plan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1A03FE5-7938-1573-2D18-E168CC7C0A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52500" y="952500"/>
            <a:ext cx="10287000" cy="4953000"/>
          </a:xfrm>
          <a:custGeom>
            <a:avLst/>
            <a:gdLst>
              <a:gd name="connsiteX0" fmla="*/ 0 w 9985794"/>
              <a:gd name="connsiteY0" fmla="*/ 0 h 4920343"/>
              <a:gd name="connsiteX1" fmla="*/ 9985794 w 9985794"/>
              <a:gd name="connsiteY1" fmla="*/ 0 h 4920343"/>
              <a:gd name="connsiteX2" fmla="*/ 9985794 w 9985794"/>
              <a:gd name="connsiteY2" fmla="*/ 4920343 h 4920343"/>
              <a:gd name="connsiteX3" fmla="*/ 0 w 9985794"/>
              <a:gd name="connsiteY3" fmla="*/ 4920343 h 4920343"/>
              <a:gd name="connsiteX4" fmla="*/ 0 w 9985794"/>
              <a:gd name="connsiteY4" fmla="*/ 4119525 h 4920343"/>
              <a:gd name="connsiteX5" fmla="*/ 4905554 w 9985794"/>
              <a:gd name="connsiteY5" fmla="*/ 4119525 h 4920343"/>
              <a:gd name="connsiteX6" fmla="*/ 4905554 w 9985794"/>
              <a:gd name="connsiteY6" fmla="*/ 1451087 h 4920343"/>
              <a:gd name="connsiteX7" fmla="*/ 0 w 9985794"/>
              <a:gd name="connsiteY7" fmla="*/ 1451087 h 4920343"/>
              <a:gd name="connsiteX0" fmla="*/ 4905554 w 9985794"/>
              <a:gd name="connsiteY0" fmla="*/ 4119525 h 4920343"/>
              <a:gd name="connsiteX1" fmla="*/ 4905554 w 9985794"/>
              <a:gd name="connsiteY1" fmla="*/ 1451087 h 4920343"/>
              <a:gd name="connsiteX2" fmla="*/ 0 w 9985794"/>
              <a:gd name="connsiteY2" fmla="*/ 1451087 h 4920343"/>
              <a:gd name="connsiteX3" fmla="*/ 0 w 9985794"/>
              <a:gd name="connsiteY3" fmla="*/ 0 h 4920343"/>
              <a:gd name="connsiteX4" fmla="*/ 9985794 w 9985794"/>
              <a:gd name="connsiteY4" fmla="*/ 0 h 4920343"/>
              <a:gd name="connsiteX5" fmla="*/ 9985794 w 9985794"/>
              <a:gd name="connsiteY5" fmla="*/ 4920343 h 4920343"/>
              <a:gd name="connsiteX6" fmla="*/ 0 w 9985794"/>
              <a:gd name="connsiteY6" fmla="*/ 4920343 h 4920343"/>
              <a:gd name="connsiteX7" fmla="*/ 0 w 9985794"/>
              <a:gd name="connsiteY7" fmla="*/ 4119525 h 4920343"/>
              <a:gd name="connsiteX8" fmla="*/ 4996994 w 9985794"/>
              <a:gd name="connsiteY8" fmla="*/ 4210965 h 4920343"/>
              <a:gd name="connsiteX0" fmla="*/ 4905554 w 9985794"/>
              <a:gd name="connsiteY0" fmla="*/ 4119525 h 4920343"/>
              <a:gd name="connsiteX1" fmla="*/ 4905554 w 9985794"/>
              <a:gd name="connsiteY1" fmla="*/ 1451087 h 4920343"/>
              <a:gd name="connsiteX2" fmla="*/ 0 w 9985794"/>
              <a:gd name="connsiteY2" fmla="*/ 1451087 h 4920343"/>
              <a:gd name="connsiteX3" fmla="*/ 0 w 9985794"/>
              <a:gd name="connsiteY3" fmla="*/ 0 h 4920343"/>
              <a:gd name="connsiteX4" fmla="*/ 9985794 w 9985794"/>
              <a:gd name="connsiteY4" fmla="*/ 0 h 4920343"/>
              <a:gd name="connsiteX5" fmla="*/ 9985794 w 9985794"/>
              <a:gd name="connsiteY5" fmla="*/ 4920343 h 4920343"/>
              <a:gd name="connsiteX6" fmla="*/ 0 w 9985794"/>
              <a:gd name="connsiteY6" fmla="*/ 4920343 h 4920343"/>
              <a:gd name="connsiteX7" fmla="*/ 0 w 9985794"/>
              <a:gd name="connsiteY7" fmla="*/ 4119525 h 4920343"/>
              <a:gd name="connsiteX0" fmla="*/ 4905554 w 9985794"/>
              <a:gd name="connsiteY0" fmla="*/ 1451087 h 4920343"/>
              <a:gd name="connsiteX1" fmla="*/ 0 w 9985794"/>
              <a:gd name="connsiteY1" fmla="*/ 1451087 h 4920343"/>
              <a:gd name="connsiteX2" fmla="*/ 0 w 9985794"/>
              <a:gd name="connsiteY2" fmla="*/ 0 h 4920343"/>
              <a:gd name="connsiteX3" fmla="*/ 9985794 w 9985794"/>
              <a:gd name="connsiteY3" fmla="*/ 0 h 4920343"/>
              <a:gd name="connsiteX4" fmla="*/ 9985794 w 9985794"/>
              <a:gd name="connsiteY4" fmla="*/ 4920343 h 4920343"/>
              <a:gd name="connsiteX5" fmla="*/ 0 w 9985794"/>
              <a:gd name="connsiteY5" fmla="*/ 4920343 h 4920343"/>
              <a:gd name="connsiteX6" fmla="*/ 0 w 9985794"/>
              <a:gd name="connsiteY6" fmla="*/ 4119525 h 4920343"/>
              <a:gd name="connsiteX0" fmla="*/ 0 w 9985794"/>
              <a:gd name="connsiteY0" fmla="*/ 1451087 h 4920343"/>
              <a:gd name="connsiteX1" fmla="*/ 0 w 9985794"/>
              <a:gd name="connsiteY1" fmla="*/ 0 h 4920343"/>
              <a:gd name="connsiteX2" fmla="*/ 9985794 w 9985794"/>
              <a:gd name="connsiteY2" fmla="*/ 0 h 4920343"/>
              <a:gd name="connsiteX3" fmla="*/ 9985794 w 9985794"/>
              <a:gd name="connsiteY3" fmla="*/ 4920343 h 4920343"/>
              <a:gd name="connsiteX4" fmla="*/ 0 w 9985794"/>
              <a:gd name="connsiteY4" fmla="*/ 4920343 h 4920343"/>
              <a:gd name="connsiteX5" fmla="*/ 0 w 9985794"/>
              <a:gd name="connsiteY5" fmla="*/ 4119525 h 4920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985794" h="4920343">
                <a:moveTo>
                  <a:pt x="0" y="1451087"/>
                </a:moveTo>
                <a:lnTo>
                  <a:pt x="0" y="0"/>
                </a:lnTo>
                <a:lnTo>
                  <a:pt x="9985794" y="0"/>
                </a:lnTo>
                <a:lnTo>
                  <a:pt x="9985794" y="4920343"/>
                </a:lnTo>
                <a:lnTo>
                  <a:pt x="0" y="4920343"/>
                </a:lnTo>
                <a:lnTo>
                  <a:pt x="0" y="4119525"/>
                </a:lnTo>
              </a:path>
            </a:pathLst>
          </a:custGeom>
          <a:noFill/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3" name="Picture 22" descr="A qr code with a cat on it&#10;&#10;Description automatically generated">
            <a:extLst>
              <a:ext uri="{FF2B5EF4-FFF2-40B4-BE49-F238E27FC236}">
                <a16:creationId xmlns:a16="http://schemas.microsoft.com/office/drawing/2014/main" id="{00F464BB-4CC3-FECC-CD44-1D360E28E1C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257" b="20174"/>
          <a:stretch/>
        </p:blipFill>
        <p:spPr>
          <a:xfrm>
            <a:off x="4150950" y="2648234"/>
            <a:ext cx="3890100" cy="231729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6820579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0E45B9B-5690-F156-E2ED-D88478B762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7081EE3-B6BE-9584-F5AF-E5F6484DA7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F51FF2-EB5F-A37E-47FE-B43AE68F2C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/>
        </p:blipFill>
        <p:spPr>
          <a:xfrm>
            <a:off x="0" y="10"/>
            <a:ext cx="12191998" cy="685799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scene3d>
            <a:camera prst="orthographicFront"/>
            <a:lightRig rig="threePt" dir="t"/>
          </a:scene3d>
          <a:sp3d>
            <a:bevelT w="114300" prst="artDeco"/>
          </a:sp3d>
        </p:spPr>
      </p:pic>
      <p:sp>
        <p:nvSpPr>
          <p:cNvPr id="10" name="Rectangle: Diagonal Corners Snipped 9">
            <a:extLst>
              <a:ext uri="{FF2B5EF4-FFF2-40B4-BE49-F238E27FC236}">
                <a16:creationId xmlns:a16="http://schemas.microsoft.com/office/drawing/2014/main" id="{D8E547C9-F210-456F-B4BE-2019729F1EB9}"/>
              </a:ext>
            </a:extLst>
          </p:cNvPr>
          <p:cNvSpPr/>
          <p:nvPr/>
        </p:nvSpPr>
        <p:spPr>
          <a:xfrm>
            <a:off x="952500" y="952500"/>
            <a:ext cx="10287000" cy="4953000"/>
          </a:xfrm>
          <a:prstGeom prst="snip2DiagRect">
            <a:avLst>
              <a:gd name="adj1" fmla="val 15590"/>
              <a:gd name="adj2" fmla="val 0"/>
            </a:avLst>
          </a:prstGeom>
          <a:solidFill>
            <a:schemeClr val="tx1">
              <a:lumMod val="95000"/>
              <a:lumOff val="5000"/>
              <a:alpha val="92000"/>
            </a:schemeClr>
          </a:solidFill>
          <a:ln w="19050">
            <a:solidFill>
              <a:schemeClr val="bg1"/>
            </a:solidFill>
          </a:ln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5BC82A-9A2F-5B2B-1491-FBC7639C81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40280" y="1352692"/>
            <a:ext cx="7711440" cy="758715"/>
          </a:xfrm>
          <a:noFill/>
        </p:spPr>
        <p:txBody>
          <a:bodyPr anchor="b">
            <a:normAutofit/>
          </a:bodyPr>
          <a:lstStyle/>
          <a:p>
            <a:pPr algn="ctr"/>
            <a:r>
              <a:rPr lang="en-US" sz="1600" dirty="0">
                <a:solidFill>
                  <a:srgbClr val="FFFFFF"/>
                </a:solidFill>
              </a:rPr>
              <a:t>References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2A3E2C-28F1-897E-7F2B-36700F852D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18956" y="2397353"/>
            <a:ext cx="9154085" cy="3036419"/>
          </a:xfrm>
          <a:noFill/>
        </p:spPr>
        <p:txBody>
          <a:bodyPr anchor="t">
            <a:normAutofit fontScale="70000" lnSpcReduction="20000"/>
          </a:bodyPr>
          <a:lstStyle/>
          <a:p>
            <a:r>
              <a:rPr lang="en-US" sz="1600" dirty="0">
                <a:solidFill>
                  <a:srgbClr val="FFFFFF"/>
                </a:solidFill>
              </a:rPr>
              <a:t>[1] “LecturesPlanningKinematics-FB+SLS.pdf,” ucsb.app.box.com. https://ucsb.app.box.com/v/LecturesRobotics(accessed Jul. 03, 2023).</a:t>
            </a:r>
          </a:p>
          <a:p>
            <a:r>
              <a:rPr lang="en-US" sz="1600" dirty="0">
                <a:solidFill>
                  <a:srgbClr val="FFFFFF"/>
                </a:solidFill>
              </a:rPr>
              <a:t>[2] “</a:t>
            </a:r>
            <a:r>
              <a:rPr lang="en-US" sz="1600" dirty="0" err="1">
                <a:solidFill>
                  <a:srgbClr val="FFFFFF"/>
                </a:solidFill>
              </a:rPr>
              <a:t>WebotsDocumentation</a:t>
            </a:r>
            <a:r>
              <a:rPr lang="en-US" sz="1600" dirty="0">
                <a:solidFill>
                  <a:srgbClr val="FFFFFF"/>
                </a:solidFill>
              </a:rPr>
              <a:t>,” cyberbotics.com. </a:t>
            </a:r>
            <a:r>
              <a:rPr lang="en-US" sz="1600" dirty="0">
                <a:solidFill>
                  <a:srgbClr val="FFFFFF"/>
                </a:solidFill>
                <a:hlinkClick r:id="rId5"/>
              </a:rPr>
              <a:t>https://cyberbotics.com/doc/guide/index</a:t>
            </a:r>
            <a:endParaRPr lang="en-US" sz="1600" dirty="0">
              <a:solidFill>
                <a:srgbClr val="FFFFFF"/>
              </a:solidFill>
            </a:endParaRPr>
          </a:p>
          <a:p>
            <a:r>
              <a:rPr lang="en-US" sz="1600" dirty="0">
                <a:solidFill>
                  <a:srgbClr val="FFFFFF"/>
                </a:solidFill>
              </a:rPr>
              <a:t>[3] “Author: Dion </a:t>
            </a:r>
            <a:r>
              <a:rPr lang="en-US" sz="1600" dirty="0" err="1">
                <a:solidFill>
                  <a:srgbClr val="FFFFFF"/>
                </a:solidFill>
              </a:rPr>
              <a:t>Scoppettuolo</a:t>
            </a:r>
            <a:r>
              <a:rPr lang="en-US" sz="1600" dirty="0">
                <a:solidFill>
                  <a:srgbClr val="FFFFFF"/>
                </a:solidFill>
              </a:rPr>
              <a:t> DaVinci Resolve 17 The Beginner’s </a:t>
            </a:r>
            <a:r>
              <a:rPr lang="en-US" sz="1600" dirty="0" err="1">
                <a:solidFill>
                  <a:srgbClr val="FFFFFF"/>
                </a:solidFill>
              </a:rPr>
              <a:t>Guide,”https</a:t>
            </a:r>
            <a:r>
              <a:rPr lang="en-US" sz="1600" dirty="0">
                <a:solidFill>
                  <a:srgbClr val="FFFFFF"/>
                </a:solidFill>
              </a:rPr>
              <a:t>://documents.blackmagicdesign.com/</a:t>
            </a:r>
            <a:r>
              <a:rPr lang="en-US" sz="1600" dirty="0" err="1">
                <a:solidFill>
                  <a:srgbClr val="FFFFFF"/>
                </a:solidFill>
              </a:rPr>
              <a:t>UserManuals</a:t>
            </a:r>
            <a:r>
              <a:rPr lang="en-US" sz="1600" dirty="0">
                <a:solidFill>
                  <a:srgbClr val="FFFFFF"/>
                </a:solidFill>
              </a:rPr>
              <a:t>/DaVinci-Resolve-17-Beginners-Guide.pdf</a:t>
            </a:r>
          </a:p>
          <a:p>
            <a:r>
              <a:rPr lang="en-US" sz="1600" dirty="0">
                <a:solidFill>
                  <a:srgbClr val="FFFFFF"/>
                </a:solidFill>
              </a:rPr>
              <a:t>[4] “COMP329Autonomous Mobile </a:t>
            </a:r>
            <a:r>
              <a:rPr lang="en-US" sz="1600" dirty="0" err="1">
                <a:solidFill>
                  <a:srgbClr val="FFFFFF"/>
                </a:solidFill>
              </a:rPr>
              <a:t>Robotics,module</a:t>
            </a:r>
            <a:r>
              <a:rPr lang="en-US" sz="1600" dirty="0">
                <a:solidFill>
                  <a:srgbClr val="FFFFFF"/>
                </a:solidFill>
              </a:rPr>
              <a:t> coordinator -Dr Terry Payne,” fs.liverpool.ac.uk. https://canvas.liverpool.ac.uk/courses/59631(accessed Jul. 04, 2023).</a:t>
            </a:r>
          </a:p>
          <a:p>
            <a:r>
              <a:rPr lang="en-US" sz="1600" dirty="0">
                <a:solidFill>
                  <a:srgbClr val="FFFFFF"/>
                </a:solidFill>
              </a:rPr>
              <a:t>[5]“</a:t>
            </a:r>
            <a:r>
              <a:rPr lang="en-US" sz="1600" dirty="0" err="1">
                <a:solidFill>
                  <a:srgbClr val="FFFFFF"/>
                </a:solidFill>
              </a:rPr>
              <a:t>TeamGantt</a:t>
            </a:r>
            <a:r>
              <a:rPr lang="en-US" sz="1600" dirty="0">
                <a:solidFill>
                  <a:srgbClr val="FFFFFF"/>
                </a:solidFill>
              </a:rPr>
              <a:t>–Online GANTT Chart maker,” app.teamgantt.com. </a:t>
            </a:r>
            <a:r>
              <a:rPr lang="en-US" sz="1600" dirty="0">
                <a:solidFill>
                  <a:srgbClr val="FFFFFF"/>
                </a:solidFill>
                <a:hlinkClick r:id="rId6"/>
              </a:rPr>
              <a:t>https://app.teamgantt.com</a:t>
            </a:r>
            <a:endParaRPr lang="en-US" sz="1600" dirty="0">
              <a:solidFill>
                <a:srgbClr val="FFFFFF"/>
              </a:solidFill>
            </a:endParaRPr>
          </a:p>
          <a:p>
            <a:r>
              <a:rPr lang="en-US" sz="1600" dirty="0">
                <a:solidFill>
                  <a:srgbClr val="FFFFFF"/>
                </a:solidFill>
              </a:rPr>
              <a:t>[6]“Open Broadcaster Software | OBS,” Obsproject.com, 2012. </a:t>
            </a:r>
            <a:r>
              <a:rPr lang="en-US" sz="1600" dirty="0">
                <a:solidFill>
                  <a:srgbClr val="FFFFFF"/>
                </a:solidFill>
                <a:hlinkClick r:id="rId7"/>
              </a:rPr>
              <a:t>https://obsproject.com/</a:t>
            </a:r>
            <a:endParaRPr lang="en-US" sz="1600" dirty="0">
              <a:solidFill>
                <a:srgbClr val="FFFFFF"/>
              </a:solidFill>
            </a:endParaRPr>
          </a:p>
          <a:p>
            <a:r>
              <a:rPr lang="en-US" sz="1600" dirty="0">
                <a:solidFill>
                  <a:srgbClr val="FFFFFF"/>
                </a:solidFill>
              </a:rPr>
              <a:t>[7]“GitHub,” GitHub, 2023. https://github.com/</a:t>
            </a:r>
          </a:p>
          <a:p>
            <a:r>
              <a:rPr lang="en-US" sz="1600" dirty="0">
                <a:solidFill>
                  <a:srgbClr val="FFFFFF"/>
                </a:solidFill>
              </a:rPr>
              <a:t>[8] “QR code generator - free | Make QR code for link, image or PDF file - ME-QR,” me-qr.com. </a:t>
            </a:r>
            <a:r>
              <a:rPr lang="en-US" sz="1600" dirty="0">
                <a:solidFill>
                  <a:srgbClr val="FFFFFF"/>
                </a:solidFill>
                <a:hlinkClick r:id="rId8"/>
              </a:rPr>
              <a:t>https://me-qr.com/</a:t>
            </a:r>
            <a:endParaRPr lang="en-US" sz="1600" dirty="0">
              <a:solidFill>
                <a:srgbClr val="FFFFFF"/>
              </a:solidFill>
            </a:endParaRPr>
          </a:p>
          <a:p>
            <a:r>
              <a:rPr lang="en-US" sz="1600" dirty="0">
                <a:solidFill>
                  <a:srgbClr val="FFFFFF"/>
                </a:solidFill>
              </a:rPr>
              <a:t>[9] Figma, “Figma: the collaborative interface design tool.,” Figma, 2022. </a:t>
            </a:r>
            <a:r>
              <a:rPr lang="en-US" sz="1600" dirty="0">
                <a:solidFill>
                  <a:srgbClr val="FFFFFF"/>
                </a:solidFill>
                <a:hlinkClick r:id="rId9"/>
              </a:rPr>
              <a:t>https://www.figma.com/</a:t>
            </a:r>
            <a:endParaRPr lang="en-US" sz="1600" dirty="0">
              <a:solidFill>
                <a:srgbClr val="FFFFFF"/>
              </a:solidFill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1A03FE5-7938-1573-2D18-E168CC7C0A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52500" y="952500"/>
            <a:ext cx="10287000" cy="4953000"/>
          </a:xfrm>
          <a:custGeom>
            <a:avLst/>
            <a:gdLst>
              <a:gd name="connsiteX0" fmla="*/ 0 w 9985794"/>
              <a:gd name="connsiteY0" fmla="*/ 0 h 4920343"/>
              <a:gd name="connsiteX1" fmla="*/ 9985794 w 9985794"/>
              <a:gd name="connsiteY1" fmla="*/ 0 h 4920343"/>
              <a:gd name="connsiteX2" fmla="*/ 9985794 w 9985794"/>
              <a:gd name="connsiteY2" fmla="*/ 4920343 h 4920343"/>
              <a:gd name="connsiteX3" fmla="*/ 0 w 9985794"/>
              <a:gd name="connsiteY3" fmla="*/ 4920343 h 4920343"/>
              <a:gd name="connsiteX4" fmla="*/ 0 w 9985794"/>
              <a:gd name="connsiteY4" fmla="*/ 4119525 h 4920343"/>
              <a:gd name="connsiteX5" fmla="*/ 4905554 w 9985794"/>
              <a:gd name="connsiteY5" fmla="*/ 4119525 h 4920343"/>
              <a:gd name="connsiteX6" fmla="*/ 4905554 w 9985794"/>
              <a:gd name="connsiteY6" fmla="*/ 1451087 h 4920343"/>
              <a:gd name="connsiteX7" fmla="*/ 0 w 9985794"/>
              <a:gd name="connsiteY7" fmla="*/ 1451087 h 4920343"/>
              <a:gd name="connsiteX0" fmla="*/ 4905554 w 9985794"/>
              <a:gd name="connsiteY0" fmla="*/ 4119525 h 4920343"/>
              <a:gd name="connsiteX1" fmla="*/ 4905554 w 9985794"/>
              <a:gd name="connsiteY1" fmla="*/ 1451087 h 4920343"/>
              <a:gd name="connsiteX2" fmla="*/ 0 w 9985794"/>
              <a:gd name="connsiteY2" fmla="*/ 1451087 h 4920343"/>
              <a:gd name="connsiteX3" fmla="*/ 0 w 9985794"/>
              <a:gd name="connsiteY3" fmla="*/ 0 h 4920343"/>
              <a:gd name="connsiteX4" fmla="*/ 9985794 w 9985794"/>
              <a:gd name="connsiteY4" fmla="*/ 0 h 4920343"/>
              <a:gd name="connsiteX5" fmla="*/ 9985794 w 9985794"/>
              <a:gd name="connsiteY5" fmla="*/ 4920343 h 4920343"/>
              <a:gd name="connsiteX6" fmla="*/ 0 w 9985794"/>
              <a:gd name="connsiteY6" fmla="*/ 4920343 h 4920343"/>
              <a:gd name="connsiteX7" fmla="*/ 0 w 9985794"/>
              <a:gd name="connsiteY7" fmla="*/ 4119525 h 4920343"/>
              <a:gd name="connsiteX8" fmla="*/ 4996994 w 9985794"/>
              <a:gd name="connsiteY8" fmla="*/ 4210965 h 4920343"/>
              <a:gd name="connsiteX0" fmla="*/ 4905554 w 9985794"/>
              <a:gd name="connsiteY0" fmla="*/ 4119525 h 4920343"/>
              <a:gd name="connsiteX1" fmla="*/ 4905554 w 9985794"/>
              <a:gd name="connsiteY1" fmla="*/ 1451087 h 4920343"/>
              <a:gd name="connsiteX2" fmla="*/ 0 w 9985794"/>
              <a:gd name="connsiteY2" fmla="*/ 1451087 h 4920343"/>
              <a:gd name="connsiteX3" fmla="*/ 0 w 9985794"/>
              <a:gd name="connsiteY3" fmla="*/ 0 h 4920343"/>
              <a:gd name="connsiteX4" fmla="*/ 9985794 w 9985794"/>
              <a:gd name="connsiteY4" fmla="*/ 0 h 4920343"/>
              <a:gd name="connsiteX5" fmla="*/ 9985794 w 9985794"/>
              <a:gd name="connsiteY5" fmla="*/ 4920343 h 4920343"/>
              <a:gd name="connsiteX6" fmla="*/ 0 w 9985794"/>
              <a:gd name="connsiteY6" fmla="*/ 4920343 h 4920343"/>
              <a:gd name="connsiteX7" fmla="*/ 0 w 9985794"/>
              <a:gd name="connsiteY7" fmla="*/ 4119525 h 4920343"/>
              <a:gd name="connsiteX0" fmla="*/ 4905554 w 9985794"/>
              <a:gd name="connsiteY0" fmla="*/ 1451087 h 4920343"/>
              <a:gd name="connsiteX1" fmla="*/ 0 w 9985794"/>
              <a:gd name="connsiteY1" fmla="*/ 1451087 h 4920343"/>
              <a:gd name="connsiteX2" fmla="*/ 0 w 9985794"/>
              <a:gd name="connsiteY2" fmla="*/ 0 h 4920343"/>
              <a:gd name="connsiteX3" fmla="*/ 9985794 w 9985794"/>
              <a:gd name="connsiteY3" fmla="*/ 0 h 4920343"/>
              <a:gd name="connsiteX4" fmla="*/ 9985794 w 9985794"/>
              <a:gd name="connsiteY4" fmla="*/ 4920343 h 4920343"/>
              <a:gd name="connsiteX5" fmla="*/ 0 w 9985794"/>
              <a:gd name="connsiteY5" fmla="*/ 4920343 h 4920343"/>
              <a:gd name="connsiteX6" fmla="*/ 0 w 9985794"/>
              <a:gd name="connsiteY6" fmla="*/ 4119525 h 4920343"/>
              <a:gd name="connsiteX0" fmla="*/ 0 w 9985794"/>
              <a:gd name="connsiteY0" fmla="*/ 1451087 h 4920343"/>
              <a:gd name="connsiteX1" fmla="*/ 0 w 9985794"/>
              <a:gd name="connsiteY1" fmla="*/ 0 h 4920343"/>
              <a:gd name="connsiteX2" fmla="*/ 9985794 w 9985794"/>
              <a:gd name="connsiteY2" fmla="*/ 0 h 4920343"/>
              <a:gd name="connsiteX3" fmla="*/ 9985794 w 9985794"/>
              <a:gd name="connsiteY3" fmla="*/ 4920343 h 4920343"/>
              <a:gd name="connsiteX4" fmla="*/ 0 w 9985794"/>
              <a:gd name="connsiteY4" fmla="*/ 4920343 h 4920343"/>
              <a:gd name="connsiteX5" fmla="*/ 0 w 9985794"/>
              <a:gd name="connsiteY5" fmla="*/ 4119525 h 4920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985794" h="4920343">
                <a:moveTo>
                  <a:pt x="0" y="1451087"/>
                </a:moveTo>
                <a:lnTo>
                  <a:pt x="0" y="0"/>
                </a:lnTo>
                <a:lnTo>
                  <a:pt x="9985794" y="0"/>
                </a:lnTo>
                <a:lnTo>
                  <a:pt x="9985794" y="4920343"/>
                </a:lnTo>
                <a:lnTo>
                  <a:pt x="0" y="4920343"/>
                </a:lnTo>
                <a:lnTo>
                  <a:pt x="0" y="4119525"/>
                </a:lnTo>
              </a:path>
            </a:pathLst>
          </a:custGeom>
          <a:noFill/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1827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0E45B9B-5690-F156-E2ED-D88478B762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7081EE3-B6BE-9584-F5AF-E5F6484DA7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F51FF2-EB5F-A37E-47FE-B43AE68F2C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/>
        </p:blipFill>
        <p:spPr>
          <a:xfrm>
            <a:off x="-1" y="10"/>
            <a:ext cx="12191998" cy="685799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scene3d>
            <a:camera prst="orthographicFront"/>
            <a:lightRig rig="threePt" dir="t"/>
          </a:scene3d>
          <a:sp3d>
            <a:bevelT w="114300" prst="artDeco"/>
          </a:sp3d>
        </p:spPr>
      </p:pic>
      <p:sp>
        <p:nvSpPr>
          <p:cNvPr id="10" name="Rectangle: Diagonal Corners Snipped 9">
            <a:extLst>
              <a:ext uri="{FF2B5EF4-FFF2-40B4-BE49-F238E27FC236}">
                <a16:creationId xmlns:a16="http://schemas.microsoft.com/office/drawing/2014/main" id="{D8E547C9-F210-456F-B4BE-2019729F1EB9}"/>
              </a:ext>
            </a:extLst>
          </p:cNvPr>
          <p:cNvSpPr/>
          <p:nvPr/>
        </p:nvSpPr>
        <p:spPr>
          <a:xfrm>
            <a:off x="952500" y="952500"/>
            <a:ext cx="10287000" cy="4953000"/>
          </a:xfrm>
          <a:prstGeom prst="snip2DiagRect">
            <a:avLst>
              <a:gd name="adj1" fmla="val 15590"/>
              <a:gd name="adj2" fmla="val 0"/>
            </a:avLst>
          </a:prstGeom>
          <a:solidFill>
            <a:schemeClr val="tx1">
              <a:lumMod val="95000"/>
              <a:lumOff val="5000"/>
              <a:alpha val="92000"/>
            </a:schemeClr>
          </a:solidFill>
          <a:ln w="19050">
            <a:solidFill>
              <a:schemeClr val="bg1"/>
            </a:solidFill>
          </a:ln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5BC82A-9A2F-5B2B-1491-FBC7639C81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40278" y="1352692"/>
            <a:ext cx="7711440" cy="758715"/>
          </a:xfrm>
          <a:noFill/>
        </p:spPr>
        <p:txBody>
          <a:bodyPr anchor="b">
            <a:normAutofit/>
          </a:bodyPr>
          <a:lstStyle/>
          <a:p>
            <a:pPr algn="ctr"/>
            <a:r>
              <a:rPr lang="en-US" sz="1800" dirty="0">
                <a:solidFill>
                  <a:srgbClr val="FFFFFF"/>
                </a:solidFill>
              </a:rPr>
              <a:t>Project Description</a:t>
            </a:r>
            <a:endParaRPr lang="en-US" sz="2800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2A3E2C-28F1-897E-7F2B-36700F852D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02728" y="2971799"/>
            <a:ext cx="6986543" cy="2079867"/>
          </a:xfrm>
          <a:noFill/>
        </p:spPr>
        <p:txBody>
          <a:bodyPr anchor="t">
            <a:normAutofit/>
          </a:bodyPr>
          <a:lstStyle/>
          <a:p>
            <a:pPr algn="just"/>
            <a:r>
              <a:rPr lang="en-US" sz="1600" dirty="0">
                <a:solidFill>
                  <a:srgbClr val="FFFFFF"/>
                </a:solidFill>
              </a:rPr>
              <a:t>The objective of this project is to create an instructional video tutorial that demonstrates the process of developing and using obstacle </a:t>
            </a:r>
            <a:r>
              <a:rPr lang="en-US" sz="1600">
                <a:solidFill>
                  <a:srgbClr val="FFFFFF"/>
                </a:solidFill>
              </a:rPr>
              <a:t>avoidance algorithms. </a:t>
            </a:r>
            <a:r>
              <a:rPr lang="en-US" sz="1600" dirty="0">
                <a:solidFill>
                  <a:srgbClr val="FFFFFF"/>
                </a:solidFill>
              </a:rPr>
              <a:t>The tutorial will focus on implementing well-known algorithms such as Bug 1 and Bug 2, which are commonly used for navigating around obstacles.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1A03FE5-7938-1573-2D18-E168CC7C0A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52500" y="952500"/>
            <a:ext cx="10287000" cy="4953000"/>
          </a:xfrm>
          <a:custGeom>
            <a:avLst/>
            <a:gdLst>
              <a:gd name="connsiteX0" fmla="*/ 0 w 9985794"/>
              <a:gd name="connsiteY0" fmla="*/ 0 h 4920343"/>
              <a:gd name="connsiteX1" fmla="*/ 9985794 w 9985794"/>
              <a:gd name="connsiteY1" fmla="*/ 0 h 4920343"/>
              <a:gd name="connsiteX2" fmla="*/ 9985794 w 9985794"/>
              <a:gd name="connsiteY2" fmla="*/ 4920343 h 4920343"/>
              <a:gd name="connsiteX3" fmla="*/ 0 w 9985794"/>
              <a:gd name="connsiteY3" fmla="*/ 4920343 h 4920343"/>
              <a:gd name="connsiteX4" fmla="*/ 0 w 9985794"/>
              <a:gd name="connsiteY4" fmla="*/ 4119525 h 4920343"/>
              <a:gd name="connsiteX5" fmla="*/ 4905554 w 9985794"/>
              <a:gd name="connsiteY5" fmla="*/ 4119525 h 4920343"/>
              <a:gd name="connsiteX6" fmla="*/ 4905554 w 9985794"/>
              <a:gd name="connsiteY6" fmla="*/ 1451087 h 4920343"/>
              <a:gd name="connsiteX7" fmla="*/ 0 w 9985794"/>
              <a:gd name="connsiteY7" fmla="*/ 1451087 h 4920343"/>
              <a:gd name="connsiteX0" fmla="*/ 4905554 w 9985794"/>
              <a:gd name="connsiteY0" fmla="*/ 4119525 h 4920343"/>
              <a:gd name="connsiteX1" fmla="*/ 4905554 w 9985794"/>
              <a:gd name="connsiteY1" fmla="*/ 1451087 h 4920343"/>
              <a:gd name="connsiteX2" fmla="*/ 0 w 9985794"/>
              <a:gd name="connsiteY2" fmla="*/ 1451087 h 4920343"/>
              <a:gd name="connsiteX3" fmla="*/ 0 w 9985794"/>
              <a:gd name="connsiteY3" fmla="*/ 0 h 4920343"/>
              <a:gd name="connsiteX4" fmla="*/ 9985794 w 9985794"/>
              <a:gd name="connsiteY4" fmla="*/ 0 h 4920343"/>
              <a:gd name="connsiteX5" fmla="*/ 9985794 w 9985794"/>
              <a:gd name="connsiteY5" fmla="*/ 4920343 h 4920343"/>
              <a:gd name="connsiteX6" fmla="*/ 0 w 9985794"/>
              <a:gd name="connsiteY6" fmla="*/ 4920343 h 4920343"/>
              <a:gd name="connsiteX7" fmla="*/ 0 w 9985794"/>
              <a:gd name="connsiteY7" fmla="*/ 4119525 h 4920343"/>
              <a:gd name="connsiteX8" fmla="*/ 4996994 w 9985794"/>
              <a:gd name="connsiteY8" fmla="*/ 4210965 h 4920343"/>
              <a:gd name="connsiteX0" fmla="*/ 4905554 w 9985794"/>
              <a:gd name="connsiteY0" fmla="*/ 4119525 h 4920343"/>
              <a:gd name="connsiteX1" fmla="*/ 4905554 w 9985794"/>
              <a:gd name="connsiteY1" fmla="*/ 1451087 h 4920343"/>
              <a:gd name="connsiteX2" fmla="*/ 0 w 9985794"/>
              <a:gd name="connsiteY2" fmla="*/ 1451087 h 4920343"/>
              <a:gd name="connsiteX3" fmla="*/ 0 w 9985794"/>
              <a:gd name="connsiteY3" fmla="*/ 0 h 4920343"/>
              <a:gd name="connsiteX4" fmla="*/ 9985794 w 9985794"/>
              <a:gd name="connsiteY4" fmla="*/ 0 h 4920343"/>
              <a:gd name="connsiteX5" fmla="*/ 9985794 w 9985794"/>
              <a:gd name="connsiteY5" fmla="*/ 4920343 h 4920343"/>
              <a:gd name="connsiteX6" fmla="*/ 0 w 9985794"/>
              <a:gd name="connsiteY6" fmla="*/ 4920343 h 4920343"/>
              <a:gd name="connsiteX7" fmla="*/ 0 w 9985794"/>
              <a:gd name="connsiteY7" fmla="*/ 4119525 h 4920343"/>
              <a:gd name="connsiteX0" fmla="*/ 4905554 w 9985794"/>
              <a:gd name="connsiteY0" fmla="*/ 1451087 h 4920343"/>
              <a:gd name="connsiteX1" fmla="*/ 0 w 9985794"/>
              <a:gd name="connsiteY1" fmla="*/ 1451087 h 4920343"/>
              <a:gd name="connsiteX2" fmla="*/ 0 w 9985794"/>
              <a:gd name="connsiteY2" fmla="*/ 0 h 4920343"/>
              <a:gd name="connsiteX3" fmla="*/ 9985794 w 9985794"/>
              <a:gd name="connsiteY3" fmla="*/ 0 h 4920343"/>
              <a:gd name="connsiteX4" fmla="*/ 9985794 w 9985794"/>
              <a:gd name="connsiteY4" fmla="*/ 4920343 h 4920343"/>
              <a:gd name="connsiteX5" fmla="*/ 0 w 9985794"/>
              <a:gd name="connsiteY5" fmla="*/ 4920343 h 4920343"/>
              <a:gd name="connsiteX6" fmla="*/ 0 w 9985794"/>
              <a:gd name="connsiteY6" fmla="*/ 4119525 h 4920343"/>
              <a:gd name="connsiteX0" fmla="*/ 0 w 9985794"/>
              <a:gd name="connsiteY0" fmla="*/ 1451087 h 4920343"/>
              <a:gd name="connsiteX1" fmla="*/ 0 w 9985794"/>
              <a:gd name="connsiteY1" fmla="*/ 0 h 4920343"/>
              <a:gd name="connsiteX2" fmla="*/ 9985794 w 9985794"/>
              <a:gd name="connsiteY2" fmla="*/ 0 h 4920343"/>
              <a:gd name="connsiteX3" fmla="*/ 9985794 w 9985794"/>
              <a:gd name="connsiteY3" fmla="*/ 4920343 h 4920343"/>
              <a:gd name="connsiteX4" fmla="*/ 0 w 9985794"/>
              <a:gd name="connsiteY4" fmla="*/ 4920343 h 4920343"/>
              <a:gd name="connsiteX5" fmla="*/ 0 w 9985794"/>
              <a:gd name="connsiteY5" fmla="*/ 4119525 h 4920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985794" h="4920343">
                <a:moveTo>
                  <a:pt x="0" y="1451087"/>
                </a:moveTo>
                <a:lnTo>
                  <a:pt x="0" y="0"/>
                </a:lnTo>
                <a:lnTo>
                  <a:pt x="9985794" y="0"/>
                </a:lnTo>
                <a:lnTo>
                  <a:pt x="9985794" y="4920343"/>
                </a:lnTo>
                <a:lnTo>
                  <a:pt x="0" y="4920343"/>
                </a:lnTo>
                <a:lnTo>
                  <a:pt x="0" y="4119525"/>
                </a:lnTo>
              </a:path>
            </a:pathLst>
          </a:custGeom>
          <a:noFill/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6480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0E45B9B-5690-F156-E2ED-D88478B762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7081EE3-B6BE-9584-F5AF-E5F6484DA7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F51FF2-EB5F-A37E-47FE-B43AE68F2C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/>
        </p:blipFill>
        <p:spPr>
          <a:xfrm>
            <a:off x="-1" y="10"/>
            <a:ext cx="12191998" cy="685799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scene3d>
            <a:camera prst="orthographicFront"/>
            <a:lightRig rig="threePt" dir="t"/>
          </a:scene3d>
          <a:sp3d>
            <a:bevelT w="114300" prst="artDeco"/>
          </a:sp3d>
        </p:spPr>
      </p:pic>
      <p:sp>
        <p:nvSpPr>
          <p:cNvPr id="10" name="Rectangle: Diagonal Corners Snipped 9">
            <a:extLst>
              <a:ext uri="{FF2B5EF4-FFF2-40B4-BE49-F238E27FC236}">
                <a16:creationId xmlns:a16="http://schemas.microsoft.com/office/drawing/2014/main" id="{D8E547C9-F210-456F-B4BE-2019729F1EB9}"/>
              </a:ext>
            </a:extLst>
          </p:cNvPr>
          <p:cNvSpPr/>
          <p:nvPr/>
        </p:nvSpPr>
        <p:spPr>
          <a:xfrm>
            <a:off x="952500" y="952500"/>
            <a:ext cx="10287000" cy="4953000"/>
          </a:xfrm>
          <a:prstGeom prst="snip2DiagRect">
            <a:avLst>
              <a:gd name="adj1" fmla="val 15590"/>
              <a:gd name="adj2" fmla="val 0"/>
            </a:avLst>
          </a:prstGeom>
          <a:solidFill>
            <a:schemeClr val="tx1">
              <a:lumMod val="95000"/>
              <a:lumOff val="5000"/>
              <a:alpha val="92000"/>
            </a:schemeClr>
          </a:solidFill>
          <a:ln w="19050">
            <a:solidFill>
              <a:schemeClr val="bg1"/>
            </a:solidFill>
          </a:ln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5BC82A-9A2F-5B2B-1491-FBC7639C81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40278" y="1352692"/>
            <a:ext cx="7711440" cy="758715"/>
          </a:xfrm>
          <a:noFill/>
        </p:spPr>
        <p:txBody>
          <a:bodyPr anchor="b">
            <a:normAutofit/>
          </a:bodyPr>
          <a:lstStyle/>
          <a:p>
            <a:pPr algn="ctr"/>
            <a:r>
              <a:rPr lang="en-US" sz="1600" dirty="0">
                <a:solidFill>
                  <a:srgbClr val="FFFFFF"/>
                </a:solidFill>
              </a:rPr>
              <a:t>Aims &amp; Objectives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2A3E2C-28F1-897E-7F2B-36700F852D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18733" y="2992119"/>
            <a:ext cx="7791028" cy="2429732"/>
          </a:xfrm>
          <a:noFill/>
        </p:spPr>
        <p:txBody>
          <a:bodyPr anchor="t">
            <a:norm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400" dirty="0">
                <a:solidFill>
                  <a:srgbClr val="FFFFFF"/>
                </a:solidFill>
              </a:rPr>
              <a:t>Project has 3 key milestones –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FFFFFF"/>
                </a:solidFill>
              </a:rPr>
              <a:t>Test the Bug 1 or Bug 2 algorithms on </a:t>
            </a:r>
            <a:r>
              <a:rPr lang="en-US" sz="1400" dirty="0" err="1">
                <a:solidFill>
                  <a:srgbClr val="FFFFFF"/>
                </a:solidFill>
              </a:rPr>
              <a:t>Webots</a:t>
            </a:r>
            <a:endParaRPr lang="en-US" sz="1400" dirty="0">
              <a:solidFill>
                <a:srgbClr val="FFFFFF"/>
              </a:solidFill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FFFFFF"/>
                </a:solidFill>
              </a:rPr>
              <a:t>Replicate the tests whilst recording, using the OBS Studio software.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FFFFFF"/>
                </a:solidFill>
              </a:rPr>
              <a:t>Edit the videos using DaVinci Resolve.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1A03FE5-7938-1573-2D18-E168CC7C0A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52500" y="952500"/>
            <a:ext cx="10287000" cy="4953000"/>
          </a:xfrm>
          <a:custGeom>
            <a:avLst/>
            <a:gdLst>
              <a:gd name="connsiteX0" fmla="*/ 0 w 9985794"/>
              <a:gd name="connsiteY0" fmla="*/ 0 h 4920343"/>
              <a:gd name="connsiteX1" fmla="*/ 9985794 w 9985794"/>
              <a:gd name="connsiteY1" fmla="*/ 0 h 4920343"/>
              <a:gd name="connsiteX2" fmla="*/ 9985794 w 9985794"/>
              <a:gd name="connsiteY2" fmla="*/ 4920343 h 4920343"/>
              <a:gd name="connsiteX3" fmla="*/ 0 w 9985794"/>
              <a:gd name="connsiteY3" fmla="*/ 4920343 h 4920343"/>
              <a:gd name="connsiteX4" fmla="*/ 0 w 9985794"/>
              <a:gd name="connsiteY4" fmla="*/ 4119525 h 4920343"/>
              <a:gd name="connsiteX5" fmla="*/ 4905554 w 9985794"/>
              <a:gd name="connsiteY5" fmla="*/ 4119525 h 4920343"/>
              <a:gd name="connsiteX6" fmla="*/ 4905554 w 9985794"/>
              <a:gd name="connsiteY6" fmla="*/ 1451087 h 4920343"/>
              <a:gd name="connsiteX7" fmla="*/ 0 w 9985794"/>
              <a:gd name="connsiteY7" fmla="*/ 1451087 h 4920343"/>
              <a:gd name="connsiteX0" fmla="*/ 4905554 w 9985794"/>
              <a:gd name="connsiteY0" fmla="*/ 4119525 h 4920343"/>
              <a:gd name="connsiteX1" fmla="*/ 4905554 w 9985794"/>
              <a:gd name="connsiteY1" fmla="*/ 1451087 h 4920343"/>
              <a:gd name="connsiteX2" fmla="*/ 0 w 9985794"/>
              <a:gd name="connsiteY2" fmla="*/ 1451087 h 4920343"/>
              <a:gd name="connsiteX3" fmla="*/ 0 w 9985794"/>
              <a:gd name="connsiteY3" fmla="*/ 0 h 4920343"/>
              <a:gd name="connsiteX4" fmla="*/ 9985794 w 9985794"/>
              <a:gd name="connsiteY4" fmla="*/ 0 h 4920343"/>
              <a:gd name="connsiteX5" fmla="*/ 9985794 w 9985794"/>
              <a:gd name="connsiteY5" fmla="*/ 4920343 h 4920343"/>
              <a:gd name="connsiteX6" fmla="*/ 0 w 9985794"/>
              <a:gd name="connsiteY6" fmla="*/ 4920343 h 4920343"/>
              <a:gd name="connsiteX7" fmla="*/ 0 w 9985794"/>
              <a:gd name="connsiteY7" fmla="*/ 4119525 h 4920343"/>
              <a:gd name="connsiteX8" fmla="*/ 4996994 w 9985794"/>
              <a:gd name="connsiteY8" fmla="*/ 4210965 h 4920343"/>
              <a:gd name="connsiteX0" fmla="*/ 4905554 w 9985794"/>
              <a:gd name="connsiteY0" fmla="*/ 4119525 h 4920343"/>
              <a:gd name="connsiteX1" fmla="*/ 4905554 w 9985794"/>
              <a:gd name="connsiteY1" fmla="*/ 1451087 h 4920343"/>
              <a:gd name="connsiteX2" fmla="*/ 0 w 9985794"/>
              <a:gd name="connsiteY2" fmla="*/ 1451087 h 4920343"/>
              <a:gd name="connsiteX3" fmla="*/ 0 w 9985794"/>
              <a:gd name="connsiteY3" fmla="*/ 0 h 4920343"/>
              <a:gd name="connsiteX4" fmla="*/ 9985794 w 9985794"/>
              <a:gd name="connsiteY4" fmla="*/ 0 h 4920343"/>
              <a:gd name="connsiteX5" fmla="*/ 9985794 w 9985794"/>
              <a:gd name="connsiteY5" fmla="*/ 4920343 h 4920343"/>
              <a:gd name="connsiteX6" fmla="*/ 0 w 9985794"/>
              <a:gd name="connsiteY6" fmla="*/ 4920343 h 4920343"/>
              <a:gd name="connsiteX7" fmla="*/ 0 w 9985794"/>
              <a:gd name="connsiteY7" fmla="*/ 4119525 h 4920343"/>
              <a:gd name="connsiteX0" fmla="*/ 4905554 w 9985794"/>
              <a:gd name="connsiteY0" fmla="*/ 1451087 h 4920343"/>
              <a:gd name="connsiteX1" fmla="*/ 0 w 9985794"/>
              <a:gd name="connsiteY1" fmla="*/ 1451087 h 4920343"/>
              <a:gd name="connsiteX2" fmla="*/ 0 w 9985794"/>
              <a:gd name="connsiteY2" fmla="*/ 0 h 4920343"/>
              <a:gd name="connsiteX3" fmla="*/ 9985794 w 9985794"/>
              <a:gd name="connsiteY3" fmla="*/ 0 h 4920343"/>
              <a:gd name="connsiteX4" fmla="*/ 9985794 w 9985794"/>
              <a:gd name="connsiteY4" fmla="*/ 4920343 h 4920343"/>
              <a:gd name="connsiteX5" fmla="*/ 0 w 9985794"/>
              <a:gd name="connsiteY5" fmla="*/ 4920343 h 4920343"/>
              <a:gd name="connsiteX6" fmla="*/ 0 w 9985794"/>
              <a:gd name="connsiteY6" fmla="*/ 4119525 h 4920343"/>
              <a:gd name="connsiteX0" fmla="*/ 0 w 9985794"/>
              <a:gd name="connsiteY0" fmla="*/ 1451087 h 4920343"/>
              <a:gd name="connsiteX1" fmla="*/ 0 w 9985794"/>
              <a:gd name="connsiteY1" fmla="*/ 0 h 4920343"/>
              <a:gd name="connsiteX2" fmla="*/ 9985794 w 9985794"/>
              <a:gd name="connsiteY2" fmla="*/ 0 h 4920343"/>
              <a:gd name="connsiteX3" fmla="*/ 9985794 w 9985794"/>
              <a:gd name="connsiteY3" fmla="*/ 4920343 h 4920343"/>
              <a:gd name="connsiteX4" fmla="*/ 0 w 9985794"/>
              <a:gd name="connsiteY4" fmla="*/ 4920343 h 4920343"/>
              <a:gd name="connsiteX5" fmla="*/ 0 w 9985794"/>
              <a:gd name="connsiteY5" fmla="*/ 4119525 h 4920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985794" h="4920343">
                <a:moveTo>
                  <a:pt x="0" y="1451087"/>
                </a:moveTo>
                <a:lnTo>
                  <a:pt x="0" y="0"/>
                </a:lnTo>
                <a:lnTo>
                  <a:pt x="9985794" y="0"/>
                </a:lnTo>
                <a:lnTo>
                  <a:pt x="9985794" y="4920343"/>
                </a:lnTo>
                <a:lnTo>
                  <a:pt x="0" y="4920343"/>
                </a:lnTo>
                <a:lnTo>
                  <a:pt x="0" y="4119525"/>
                </a:lnTo>
              </a:path>
            </a:pathLst>
          </a:custGeom>
          <a:noFill/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Picture 7" descr="A picture containing text, businesscard, handcart, design&#10;&#10;Description automatically generated">
            <a:extLst>
              <a:ext uri="{FF2B5EF4-FFF2-40B4-BE49-F238E27FC236}">
                <a16:creationId xmlns:a16="http://schemas.microsoft.com/office/drawing/2014/main" id="{DB5B5492-A96B-B0B5-8C3E-78E199E286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1696" y="4360769"/>
            <a:ext cx="3030336" cy="118257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5" name="Arrow: Curved Left 14">
            <a:extLst>
              <a:ext uri="{FF2B5EF4-FFF2-40B4-BE49-F238E27FC236}">
                <a16:creationId xmlns:a16="http://schemas.microsoft.com/office/drawing/2014/main" id="{3EEE21B7-DB6F-1FC9-0C08-FF2EFA9E0FAA}"/>
              </a:ext>
            </a:extLst>
          </p:cNvPr>
          <p:cNvSpPr/>
          <p:nvPr/>
        </p:nvSpPr>
        <p:spPr>
          <a:xfrm>
            <a:off x="10853536" y="5071214"/>
            <a:ext cx="636370" cy="1348741"/>
          </a:xfrm>
          <a:prstGeom prst="curvedLeftArrow">
            <a:avLst>
              <a:gd name="adj1" fmla="val 13446"/>
              <a:gd name="adj2" fmla="val 48534"/>
              <a:gd name="adj3" fmla="val 38774"/>
            </a:avLst>
          </a:prstGeom>
          <a:solidFill>
            <a:schemeClr val="dk1">
              <a:alpha val="50000"/>
            </a:schemeClr>
          </a:solidFill>
          <a:ln>
            <a:solidFill>
              <a:schemeClr val="bg1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  <a:scene3d>
            <a:camera prst="perspectiveHeroicExtremeRightFacing"/>
            <a:lightRig rig="threePt" dir="t"/>
          </a:scene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C435FA8-3DE8-3832-D4B5-99DB464D73CE}"/>
              </a:ext>
            </a:extLst>
          </p:cNvPr>
          <p:cNvSpPr txBox="1"/>
          <p:nvPr/>
        </p:nvSpPr>
        <p:spPr>
          <a:xfrm>
            <a:off x="8614611" y="6193715"/>
            <a:ext cx="22558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i="1" dirty="0">
                <a:solidFill>
                  <a:schemeClr val="bg1"/>
                </a:solidFill>
              </a:rPr>
              <a:t>Prototype made on Figma [9]</a:t>
            </a:r>
          </a:p>
        </p:txBody>
      </p:sp>
    </p:spTree>
    <p:extLst>
      <p:ext uri="{BB962C8B-B14F-4D97-AF65-F5344CB8AC3E}">
        <p14:creationId xmlns:p14="http://schemas.microsoft.com/office/powerpoint/2010/main" val="10396198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0E45B9B-5690-F156-E2ED-D88478B762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7081EE3-B6BE-9584-F5AF-E5F6484DA7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F51FF2-EB5F-A37E-47FE-B43AE68F2C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/>
        </p:blipFill>
        <p:spPr>
          <a:xfrm>
            <a:off x="-1" y="10"/>
            <a:ext cx="12191998" cy="685799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scene3d>
            <a:camera prst="orthographicFront"/>
            <a:lightRig rig="threePt" dir="t"/>
          </a:scene3d>
          <a:sp3d>
            <a:bevelT w="114300" prst="artDeco"/>
          </a:sp3d>
        </p:spPr>
      </p:pic>
      <p:sp>
        <p:nvSpPr>
          <p:cNvPr id="10" name="Rectangle: Diagonal Corners Snipped 9">
            <a:extLst>
              <a:ext uri="{FF2B5EF4-FFF2-40B4-BE49-F238E27FC236}">
                <a16:creationId xmlns:a16="http://schemas.microsoft.com/office/drawing/2014/main" id="{D8E547C9-F210-456F-B4BE-2019729F1EB9}"/>
              </a:ext>
            </a:extLst>
          </p:cNvPr>
          <p:cNvSpPr/>
          <p:nvPr/>
        </p:nvSpPr>
        <p:spPr>
          <a:xfrm>
            <a:off x="952500" y="952500"/>
            <a:ext cx="10287000" cy="4953000"/>
          </a:xfrm>
          <a:prstGeom prst="snip2DiagRect">
            <a:avLst>
              <a:gd name="adj1" fmla="val 15590"/>
              <a:gd name="adj2" fmla="val 0"/>
            </a:avLst>
          </a:prstGeom>
          <a:solidFill>
            <a:schemeClr val="tx1">
              <a:lumMod val="95000"/>
              <a:lumOff val="5000"/>
              <a:alpha val="92000"/>
            </a:schemeClr>
          </a:solidFill>
          <a:ln w="19050">
            <a:solidFill>
              <a:schemeClr val="bg1"/>
            </a:solidFill>
          </a:ln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5BC82A-9A2F-5B2B-1491-FBC7639C81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40278" y="1352692"/>
            <a:ext cx="7711440" cy="758715"/>
          </a:xfrm>
          <a:noFill/>
        </p:spPr>
        <p:txBody>
          <a:bodyPr anchor="b">
            <a:normAutofit fontScale="90000"/>
          </a:bodyPr>
          <a:lstStyle/>
          <a:p>
            <a:pPr algn="ctr"/>
            <a:r>
              <a:rPr lang="en-US" sz="2000" dirty="0">
                <a:solidFill>
                  <a:srgbClr val="FFFFFF"/>
                </a:solidFill>
              </a:rPr>
              <a:t>Key Literature &amp; Background Reading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2A3E2C-28F1-897E-7F2B-36700F852D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02728" y="2827866"/>
            <a:ext cx="6986543" cy="2463801"/>
          </a:xfrm>
          <a:noFill/>
        </p:spPr>
        <p:txBody>
          <a:bodyPr anchor="t">
            <a:no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200" dirty="0">
                <a:solidFill>
                  <a:srgbClr val="FFFFFF"/>
                </a:solidFill>
              </a:rPr>
              <a:t>Studying the Bug algorithms, and their path finding and object detection abilities intensively.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200" dirty="0">
                <a:solidFill>
                  <a:srgbClr val="FFFFFF"/>
                </a:solidFill>
              </a:rPr>
              <a:t>Module COMP329 - Autonomous Mobile Robotics, </a:t>
            </a:r>
            <a:r>
              <a:rPr lang="en-US" sz="1200" dirty="0">
                <a:solidFill>
                  <a:srgbClr val="FFFFFF"/>
                </a:solidFill>
                <a:hlinkClick r:id="rId5"/>
              </a:rPr>
              <a:t>https://canvas.liverpool.ac.uk/courses/59631</a:t>
            </a:r>
            <a:r>
              <a:rPr lang="en-US" sz="1200" dirty="0">
                <a:solidFill>
                  <a:srgbClr val="FFFFFF"/>
                </a:solidFill>
              </a:rPr>
              <a:t>, 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200" dirty="0">
                <a:solidFill>
                  <a:srgbClr val="FFFFFF"/>
                </a:solidFill>
              </a:rPr>
              <a:t>Documentation of </a:t>
            </a:r>
            <a:r>
              <a:rPr lang="en-US" sz="1200" dirty="0" err="1">
                <a:solidFill>
                  <a:srgbClr val="FFFFFF"/>
                </a:solidFill>
              </a:rPr>
              <a:t>Webots</a:t>
            </a:r>
            <a:r>
              <a:rPr lang="en-US" sz="1200" dirty="0">
                <a:solidFill>
                  <a:srgbClr val="FFFFFF"/>
                </a:solidFill>
              </a:rPr>
              <a:t> is given on </a:t>
            </a:r>
            <a:r>
              <a:rPr lang="en-US" sz="1200" i="1" dirty="0">
                <a:solidFill>
                  <a:srgbClr val="FFFFFF"/>
                </a:solidFill>
                <a:hlinkClick r:id="rId6"/>
              </a:rPr>
              <a:t>https://cyberbotics.com/doc/guide/introduction-to-webots</a:t>
            </a:r>
            <a:r>
              <a:rPr lang="en-US" sz="1200" i="1" dirty="0">
                <a:solidFill>
                  <a:srgbClr val="FFFFFF"/>
                </a:solidFill>
              </a:rPr>
              <a:t>, </a:t>
            </a:r>
            <a:r>
              <a:rPr lang="en-US" sz="1200" dirty="0">
                <a:solidFill>
                  <a:srgbClr val="FFFFFF"/>
                </a:solidFill>
              </a:rPr>
              <a:t>is to be referenced throughout the  course of this project.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200" dirty="0">
                <a:solidFill>
                  <a:srgbClr val="FFFFFF"/>
                </a:solidFill>
              </a:rPr>
              <a:t>Documentation of DaVinci Resolve is given on </a:t>
            </a:r>
            <a:r>
              <a:rPr lang="en-US" sz="1200" i="1" dirty="0">
                <a:solidFill>
                  <a:srgbClr val="FFFFFF"/>
                </a:solidFill>
                <a:hlinkClick r:id="rId7"/>
              </a:rPr>
              <a:t>https://documents.blackmagicdesign.com/UserManuals/DaVinci-Resolve-17-Beginners-Guide.pdf</a:t>
            </a:r>
            <a:r>
              <a:rPr lang="en-US" sz="1200" i="1" dirty="0">
                <a:solidFill>
                  <a:srgbClr val="FFFFFF"/>
                </a:solidFill>
              </a:rPr>
              <a:t>.</a:t>
            </a:r>
            <a:endParaRPr lang="en-US" sz="1200" dirty="0">
              <a:solidFill>
                <a:srgbClr val="FFFFFF"/>
              </a:solidFill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1A03FE5-7938-1573-2D18-E168CC7C0A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52500" y="952500"/>
            <a:ext cx="10287000" cy="4953000"/>
          </a:xfrm>
          <a:custGeom>
            <a:avLst/>
            <a:gdLst>
              <a:gd name="connsiteX0" fmla="*/ 0 w 9985794"/>
              <a:gd name="connsiteY0" fmla="*/ 0 h 4920343"/>
              <a:gd name="connsiteX1" fmla="*/ 9985794 w 9985794"/>
              <a:gd name="connsiteY1" fmla="*/ 0 h 4920343"/>
              <a:gd name="connsiteX2" fmla="*/ 9985794 w 9985794"/>
              <a:gd name="connsiteY2" fmla="*/ 4920343 h 4920343"/>
              <a:gd name="connsiteX3" fmla="*/ 0 w 9985794"/>
              <a:gd name="connsiteY3" fmla="*/ 4920343 h 4920343"/>
              <a:gd name="connsiteX4" fmla="*/ 0 w 9985794"/>
              <a:gd name="connsiteY4" fmla="*/ 4119525 h 4920343"/>
              <a:gd name="connsiteX5" fmla="*/ 4905554 w 9985794"/>
              <a:gd name="connsiteY5" fmla="*/ 4119525 h 4920343"/>
              <a:gd name="connsiteX6" fmla="*/ 4905554 w 9985794"/>
              <a:gd name="connsiteY6" fmla="*/ 1451087 h 4920343"/>
              <a:gd name="connsiteX7" fmla="*/ 0 w 9985794"/>
              <a:gd name="connsiteY7" fmla="*/ 1451087 h 4920343"/>
              <a:gd name="connsiteX0" fmla="*/ 4905554 w 9985794"/>
              <a:gd name="connsiteY0" fmla="*/ 4119525 h 4920343"/>
              <a:gd name="connsiteX1" fmla="*/ 4905554 w 9985794"/>
              <a:gd name="connsiteY1" fmla="*/ 1451087 h 4920343"/>
              <a:gd name="connsiteX2" fmla="*/ 0 w 9985794"/>
              <a:gd name="connsiteY2" fmla="*/ 1451087 h 4920343"/>
              <a:gd name="connsiteX3" fmla="*/ 0 w 9985794"/>
              <a:gd name="connsiteY3" fmla="*/ 0 h 4920343"/>
              <a:gd name="connsiteX4" fmla="*/ 9985794 w 9985794"/>
              <a:gd name="connsiteY4" fmla="*/ 0 h 4920343"/>
              <a:gd name="connsiteX5" fmla="*/ 9985794 w 9985794"/>
              <a:gd name="connsiteY5" fmla="*/ 4920343 h 4920343"/>
              <a:gd name="connsiteX6" fmla="*/ 0 w 9985794"/>
              <a:gd name="connsiteY6" fmla="*/ 4920343 h 4920343"/>
              <a:gd name="connsiteX7" fmla="*/ 0 w 9985794"/>
              <a:gd name="connsiteY7" fmla="*/ 4119525 h 4920343"/>
              <a:gd name="connsiteX8" fmla="*/ 4996994 w 9985794"/>
              <a:gd name="connsiteY8" fmla="*/ 4210965 h 4920343"/>
              <a:gd name="connsiteX0" fmla="*/ 4905554 w 9985794"/>
              <a:gd name="connsiteY0" fmla="*/ 4119525 h 4920343"/>
              <a:gd name="connsiteX1" fmla="*/ 4905554 w 9985794"/>
              <a:gd name="connsiteY1" fmla="*/ 1451087 h 4920343"/>
              <a:gd name="connsiteX2" fmla="*/ 0 w 9985794"/>
              <a:gd name="connsiteY2" fmla="*/ 1451087 h 4920343"/>
              <a:gd name="connsiteX3" fmla="*/ 0 w 9985794"/>
              <a:gd name="connsiteY3" fmla="*/ 0 h 4920343"/>
              <a:gd name="connsiteX4" fmla="*/ 9985794 w 9985794"/>
              <a:gd name="connsiteY4" fmla="*/ 0 h 4920343"/>
              <a:gd name="connsiteX5" fmla="*/ 9985794 w 9985794"/>
              <a:gd name="connsiteY5" fmla="*/ 4920343 h 4920343"/>
              <a:gd name="connsiteX6" fmla="*/ 0 w 9985794"/>
              <a:gd name="connsiteY6" fmla="*/ 4920343 h 4920343"/>
              <a:gd name="connsiteX7" fmla="*/ 0 w 9985794"/>
              <a:gd name="connsiteY7" fmla="*/ 4119525 h 4920343"/>
              <a:gd name="connsiteX0" fmla="*/ 4905554 w 9985794"/>
              <a:gd name="connsiteY0" fmla="*/ 1451087 h 4920343"/>
              <a:gd name="connsiteX1" fmla="*/ 0 w 9985794"/>
              <a:gd name="connsiteY1" fmla="*/ 1451087 h 4920343"/>
              <a:gd name="connsiteX2" fmla="*/ 0 w 9985794"/>
              <a:gd name="connsiteY2" fmla="*/ 0 h 4920343"/>
              <a:gd name="connsiteX3" fmla="*/ 9985794 w 9985794"/>
              <a:gd name="connsiteY3" fmla="*/ 0 h 4920343"/>
              <a:gd name="connsiteX4" fmla="*/ 9985794 w 9985794"/>
              <a:gd name="connsiteY4" fmla="*/ 4920343 h 4920343"/>
              <a:gd name="connsiteX5" fmla="*/ 0 w 9985794"/>
              <a:gd name="connsiteY5" fmla="*/ 4920343 h 4920343"/>
              <a:gd name="connsiteX6" fmla="*/ 0 w 9985794"/>
              <a:gd name="connsiteY6" fmla="*/ 4119525 h 4920343"/>
              <a:gd name="connsiteX0" fmla="*/ 0 w 9985794"/>
              <a:gd name="connsiteY0" fmla="*/ 1451087 h 4920343"/>
              <a:gd name="connsiteX1" fmla="*/ 0 w 9985794"/>
              <a:gd name="connsiteY1" fmla="*/ 0 h 4920343"/>
              <a:gd name="connsiteX2" fmla="*/ 9985794 w 9985794"/>
              <a:gd name="connsiteY2" fmla="*/ 0 h 4920343"/>
              <a:gd name="connsiteX3" fmla="*/ 9985794 w 9985794"/>
              <a:gd name="connsiteY3" fmla="*/ 4920343 h 4920343"/>
              <a:gd name="connsiteX4" fmla="*/ 0 w 9985794"/>
              <a:gd name="connsiteY4" fmla="*/ 4920343 h 4920343"/>
              <a:gd name="connsiteX5" fmla="*/ 0 w 9985794"/>
              <a:gd name="connsiteY5" fmla="*/ 4119525 h 4920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985794" h="4920343">
                <a:moveTo>
                  <a:pt x="0" y="1451087"/>
                </a:moveTo>
                <a:lnTo>
                  <a:pt x="0" y="0"/>
                </a:lnTo>
                <a:lnTo>
                  <a:pt x="9985794" y="0"/>
                </a:lnTo>
                <a:lnTo>
                  <a:pt x="9985794" y="4920343"/>
                </a:lnTo>
                <a:lnTo>
                  <a:pt x="0" y="4920343"/>
                </a:lnTo>
                <a:lnTo>
                  <a:pt x="0" y="4119525"/>
                </a:lnTo>
              </a:path>
            </a:pathLst>
          </a:custGeom>
          <a:noFill/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95091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0E45B9B-5690-F156-E2ED-D88478B762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7081EE3-B6BE-9584-F5AF-E5F6484DA7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F51FF2-EB5F-A37E-47FE-B43AE68F2C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/>
        </p:blipFill>
        <p:spPr>
          <a:xfrm>
            <a:off x="-1" y="10"/>
            <a:ext cx="12191998" cy="685799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scene3d>
            <a:camera prst="orthographicFront"/>
            <a:lightRig rig="threePt" dir="t"/>
          </a:scene3d>
          <a:sp3d>
            <a:bevelT w="114300" prst="artDeco"/>
          </a:sp3d>
        </p:spPr>
      </p:pic>
      <p:sp>
        <p:nvSpPr>
          <p:cNvPr id="10" name="Rectangle: Diagonal Corners Snipped 9">
            <a:extLst>
              <a:ext uri="{FF2B5EF4-FFF2-40B4-BE49-F238E27FC236}">
                <a16:creationId xmlns:a16="http://schemas.microsoft.com/office/drawing/2014/main" id="{D8E547C9-F210-456F-B4BE-2019729F1EB9}"/>
              </a:ext>
            </a:extLst>
          </p:cNvPr>
          <p:cNvSpPr/>
          <p:nvPr/>
        </p:nvSpPr>
        <p:spPr>
          <a:xfrm>
            <a:off x="952500" y="952500"/>
            <a:ext cx="10287000" cy="4953000"/>
          </a:xfrm>
          <a:prstGeom prst="snip2DiagRect">
            <a:avLst>
              <a:gd name="adj1" fmla="val 15590"/>
              <a:gd name="adj2" fmla="val 0"/>
            </a:avLst>
          </a:prstGeom>
          <a:solidFill>
            <a:schemeClr val="tx1">
              <a:lumMod val="95000"/>
              <a:lumOff val="5000"/>
              <a:alpha val="92000"/>
            </a:schemeClr>
          </a:solidFill>
          <a:ln w="19050">
            <a:solidFill>
              <a:schemeClr val="bg1"/>
            </a:solidFill>
          </a:ln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5BC82A-9A2F-5B2B-1491-FBC7639C81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40280" y="1352692"/>
            <a:ext cx="7711440" cy="758715"/>
          </a:xfrm>
          <a:noFill/>
        </p:spPr>
        <p:txBody>
          <a:bodyPr anchor="b">
            <a:normAutofit/>
          </a:bodyPr>
          <a:lstStyle/>
          <a:p>
            <a:pPr algn="ctr"/>
            <a:r>
              <a:rPr lang="en-US" sz="1600" dirty="0">
                <a:solidFill>
                  <a:srgbClr val="FFFFFF"/>
                </a:solidFill>
              </a:rPr>
              <a:t>Development and Implementation Summary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2A3E2C-28F1-897E-7F2B-36700F852D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73199" y="2624667"/>
            <a:ext cx="9154085" cy="2877640"/>
          </a:xfrm>
          <a:noFill/>
        </p:spPr>
        <p:txBody>
          <a:bodyPr anchor="t">
            <a:norm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rgbClr val="FFFFFF"/>
                </a:solidFill>
              </a:rPr>
              <a:t>Summarized in 3 phases –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FFFF"/>
                </a:solidFill>
              </a:rPr>
              <a:t>Phase 1: Reading on Robotics, </a:t>
            </a:r>
            <a:r>
              <a:rPr lang="en-US" sz="1600" dirty="0" err="1">
                <a:solidFill>
                  <a:srgbClr val="FFFFFF"/>
                </a:solidFill>
              </a:rPr>
              <a:t>Webots</a:t>
            </a:r>
            <a:r>
              <a:rPr lang="en-US" sz="1600" dirty="0">
                <a:solidFill>
                  <a:srgbClr val="FFFFFF"/>
                </a:solidFill>
              </a:rPr>
              <a:t>, and DaVinci Resolve. 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FFFF"/>
                </a:solidFill>
              </a:rPr>
              <a:t>Phase 2: Practice, practice, and more practice!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FFFF"/>
                </a:solidFill>
              </a:rPr>
              <a:t>Phase 3: Replicate the solutions achieved but whilst recording, 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FFFF"/>
                </a:solidFill>
              </a:rPr>
              <a:t>Finally, edit and add graphics to the videos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1A03FE5-7938-1573-2D18-E168CC7C0A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52500" y="952500"/>
            <a:ext cx="10287000" cy="4953000"/>
          </a:xfrm>
          <a:custGeom>
            <a:avLst/>
            <a:gdLst>
              <a:gd name="connsiteX0" fmla="*/ 0 w 9985794"/>
              <a:gd name="connsiteY0" fmla="*/ 0 h 4920343"/>
              <a:gd name="connsiteX1" fmla="*/ 9985794 w 9985794"/>
              <a:gd name="connsiteY1" fmla="*/ 0 h 4920343"/>
              <a:gd name="connsiteX2" fmla="*/ 9985794 w 9985794"/>
              <a:gd name="connsiteY2" fmla="*/ 4920343 h 4920343"/>
              <a:gd name="connsiteX3" fmla="*/ 0 w 9985794"/>
              <a:gd name="connsiteY3" fmla="*/ 4920343 h 4920343"/>
              <a:gd name="connsiteX4" fmla="*/ 0 w 9985794"/>
              <a:gd name="connsiteY4" fmla="*/ 4119525 h 4920343"/>
              <a:gd name="connsiteX5" fmla="*/ 4905554 w 9985794"/>
              <a:gd name="connsiteY5" fmla="*/ 4119525 h 4920343"/>
              <a:gd name="connsiteX6" fmla="*/ 4905554 w 9985794"/>
              <a:gd name="connsiteY6" fmla="*/ 1451087 h 4920343"/>
              <a:gd name="connsiteX7" fmla="*/ 0 w 9985794"/>
              <a:gd name="connsiteY7" fmla="*/ 1451087 h 4920343"/>
              <a:gd name="connsiteX0" fmla="*/ 4905554 w 9985794"/>
              <a:gd name="connsiteY0" fmla="*/ 4119525 h 4920343"/>
              <a:gd name="connsiteX1" fmla="*/ 4905554 w 9985794"/>
              <a:gd name="connsiteY1" fmla="*/ 1451087 h 4920343"/>
              <a:gd name="connsiteX2" fmla="*/ 0 w 9985794"/>
              <a:gd name="connsiteY2" fmla="*/ 1451087 h 4920343"/>
              <a:gd name="connsiteX3" fmla="*/ 0 w 9985794"/>
              <a:gd name="connsiteY3" fmla="*/ 0 h 4920343"/>
              <a:gd name="connsiteX4" fmla="*/ 9985794 w 9985794"/>
              <a:gd name="connsiteY4" fmla="*/ 0 h 4920343"/>
              <a:gd name="connsiteX5" fmla="*/ 9985794 w 9985794"/>
              <a:gd name="connsiteY5" fmla="*/ 4920343 h 4920343"/>
              <a:gd name="connsiteX6" fmla="*/ 0 w 9985794"/>
              <a:gd name="connsiteY6" fmla="*/ 4920343 h 4920343"/>
              <a:gd name="connsiteX7" fmla="*/ 0 w 9985794"/>
              <a:gd name="connsiteY7" fmla="*/ 4119525 h 4920343"/>
              <a:gd name="connsiteX8" fmla="*/ 4996994 w 9985794"/>
              <a:gd name="connsiteY8" fmla="*/ 4210965 h 4920343"/>
              <a:gd name="connsiteX0" fmla="*/ 4905554 w 9985794"/>
              <a:gd name="connsiteY0" fmla="*/ 4119525 h 4920343"/>
              <a:gd name="connsiteX1" fmla="*/ 4905554 w 9985794"/>
              <a:gd name="connsiteY1" fmla="*/ 1451087 h 4920343"/>
              <a:gd name="connsiteX2" fmla="*/ 0 w 9985794"/>
              <a:gd name="connsiteY2" fmla="*/ 1451087 h 4920343"/>
              <a:gd name="connsiteX3" fmla="*/ 0 w 9985794"/>
              <a:gd name="connsiteY3" fmla="*/ 0 h 4920343"/>
              <a:gd name="connsiteX4" fmla="*/ 9985794 w 9985794"/>
              <a:gd name="connsiteY4" fmla="*/ 0 h 4920343"/>
              <a:gd name="connsiteX5" fmla="*/ 9985794 w 9985794"/>
              <a:gd name="connsiteY5" fmla="*/ 4920343 h 4920343"/>
              <a:gd name="connsiteX6" fmla="*/ 0 w 9985794"/>
              <a:gd name="connsiteY6" fmla="*/ 4920343 h 4920343"/>
              <a:gd name="connsiteX7" fmla="*/ 0 w 9985794"/>
              <a:gd name="connsiteY7" fmla="*/ 4119525 h 4920343"/>
              <a:gd name="connsiteX0" fmla="*/ 4905554 w 9985794"/>
              <a:gd name="connsiteY0" fmla="*/ 1451087 h 4920343"/>
              <a:gd name="connsiteX1" fmla="*/ 0 w 9985794"/>
              <a:gd name="connsiteY1" fmla="*/ 1451087 h 4920343"/>
              <a:gd name="connsiteX2" fmla="*/ 0 w 9985794"/>
              <a:gd name="connsiteY2" fmla="*/ 0 h 4920343"/>
              <a:gd name="connsiteX3" fmla="*/ 9985794 w 9985794"/>
              <a:gd name="connsiteY3" fmla="*/ 0 h 4920343"/>
              <a:gd name="connsiteX4" fmla="*/ 9985794 w 9985794"/>
              <a:gd name="connsiteY4" fmla="*/ 4920343 h 4920343"/>
              <a:gd name="connsiteX5" fmla="*/ 0 w 9985794"/>
              <a:gd name="connsiteY5" fmla="*/ 4920343 h 4920343"/>
              <a:gd name="connsiteX6" fmla="*/ 0 w 9985794"/>
              <a:gd name="connsiteY6" fmla="*/ 4119525 h 4920343"/>
              <a:gd name="connsiteX0" fmla="*/ 0 w 9985794"/>
              <a:gd name="connsiteY0" fmla="*/ 1451087 h 4920343"/>
              <a:gd name="connsiteX1" fmla="*/ 0 w 9985794"/>
              <a:gd name="connsiteY1" fmla="*/ 0 h 4920343"/>
              <a:gd name="connsiteX2" fmla="*/ 9985794 w 9985794"/>
              <a:gd name="connsiteY2" fmla="*/ 0 h 4920343"/>
              <a:gd name="connsiteX3" fmla="*/ 9985794 w 9985794"/>
              <a:gd name="connsiteY3" fmla="*/ 4920343 h 4920343"/>
              <a:gd name="connsiteX4" fmla="*/ 0 w 9985794"/>
              <a:gd name="connsiteY4" fmla="*/ 4920343 h 4920343"/>
              <a:gd name="connsiteX5" fmla="*/ 0 w 9985794"/>
              <a:gd name="connsiteY5" fmla="*/ 4119525 h 4920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985794" h="4920343">
                <a:moveTo>
                  <a:pt x="0" y="1451087"/>
                </a:moveTo>
                <a:lnTo>
                  <a:pt x="0" y="0"/>
                </a:lnTo>
                <a:lnTo>
                  <a:pt x="9985794" y="0"/>
                </a:lnTo>
                <a:lnTo>
                  <a:pt x="9985794" y="4920343"/>
                </a:lnTo>
                <a:lnTo>
                  <a:pt x="0" y="4920343"/>
                </a:lnTo>
                <a:lnTo>
                  <a:pt x="0" y="4119525"/>
                </a:lnTo>
              </a:path>
            </a:pathLst>
          </a:custGeom>
          <a:noFill/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1328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0E45B9B-5690-F156-E2ED-D88478B762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7081EE3-B6BE-9584-F5AF-E5F6484DA7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F51FF2-EB5F-A37E-47FE-B43AE68F2C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/>
        </p:blipFill>
        <p:spPr>
          <a:xfrm>
            <a:off x="-1" y="10"/>
            <a:ext cx="12191998" cy="685799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scene3d>
            <a:camera prst="orthographicFront"/>
            <a:lightRig rig="threePt" dir="t"/>
          </a:scene3d>
          <a:sp3d>
            <a:bevelT w="114300" prst="artDeco"/>
          </a:sp3d>
        </p:spPr>
      </p:pic>
      <p:sp>
        <p:nvSpPr>
          <p:cNvPr id="10" name="Rectangle: Diagonal Corners Snipped 9">
            <a:extLst>
              <a:ext uri="{FF2B5EF4-FFF2-40B4-BE49-F238E27FC236}">
                <a16:creationId xmlns:a16="http://schemas.microsoft.com/office/drawing/2014/main" id="{D8E547C9-F210-456F-B4BE-2019729F1EB9}"/>
              </a:ext>
            </a:extLst>
          </p:cNvPr>
          <p:cNvSpPr/>
          <p:nvPr/>
        </p:nvSpPr>
        <p:spPr>
          <a:xfrm>
            <a:off x="952500" y="952500"/>
            <a:ext cx="10287000" cy="4953000"/>
          </a:xfrm>
          <a:prstGeom prst="snip2DiagRect">
            <a:avLst>
              <a:gd name="adj1" fmla="val 15590"/>
              <a:gd name="adj2" fmla="val 0"/>
            </a:avLst>
          </a:prstGeom>
          <a:solidFill>
            <a:schemeClr val="tx1">
              <a:lumMod val="95000"/>
              <a:lumOff val="5000"/>
              <a:alpha val="92000"/>
            </a:schemeClr>
          </a:solidFill>
          <a:ln w="19050">
            <a:solidFill>
              <a:schemeClr val="bg1"/>
            </a:solidFill>
          </a:ln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5BC82A-9A2F-5B2B-1491-FBC7639C81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40280" y="1352692"/>
            <a:ext cx="7711440" cy="758715"/>
          </a:xfrm>
          <a:noFill/>
        </p:spPr>
        <p:txBody>
          <a:bodyPr anchor="b">
            <a:normAutofit/>
          </a:bodyPr>
          <a:lstStyle/>
          <a:p>
            <a:pPr algn="ctr"/>
            <a:r>
              <a:rPr lang="en-US" sz="1600" dirty="0">
                <a:solidFill>
                  <a:srgbClr val="FFFFFF"/>
                </a:solidFill>
              </a:rPr>
              <a:t>Development and Implementation Summary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2A3E2C-28F1-897E-7F2B-36700F852D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73199" y="2465888"/>
            <a:ext cx="9154085" cy="3036419"/>
          </a:xfrm>
          <a:noFill/>
        </p:spPr>
        <p:txBody>
          <a:bodyPr anchor="t">
            <a:norm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rgbClr val="FFFFFF"/>
                </a:solidFill>
              </a:rPr>
              <a:t>Let’s see the Bug 0 algorithm –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600" i="1" dirty="0">
                <a:solidFill>
                  <a:srgbClr val="FFFFFF"/>
                </a:solidFill>
              </a:rPr>
              <a:t>Bot starts moving towards the goal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600" i="1" dirty="0">
                <a:solidFill>
                  <a:srgbClr val="FFFFFF"/>
                </a:solidFill>
              </a:rPr>
              <a:t>Finds an obstacle in front of it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600" i="1" dirty="0">
                <a:solidFill>
                  <a:srgbClr val="FFFFFF"/>
                </a:solidFill>
              </a:rPr>
              <a:t>Turns left and follows the boundary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FFFFFF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rgbClr val="FFFFFF"/>
                </a:solidFill>
              </a:rPr>
              <a:t>Although very simple, not reliable.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600" dirty="0">
              <a:solidFill>
                <a:srgbClr val="FFFFFF"/>
              </a:solidFill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1A03FE5-7938-1573-2D18-E168CC7C0A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52500" y="952500"/>
            <a:ext cx="10287000" cy="4953000"/>
          </a:xfrm>
          <a:custGeom>
            <a:avLst/>
            <a:gdLst>
              <a:gd name="connsiteX0" fmla="*/ 0 w 9985794"/>
              <a:gd name="connsiteY0" fmla="*/ 0 h 4920343"/>
              <a:gd name="connsiteX1" fmla="*/ 9985794 w 9985794"/>
              <a:gd name="connsiteY1" fmla="*/ 0 h 4920343"/>
              <a:gd name="connsiteX2" fmla="*/ 9985794 w 9985794"/>
              <a:gd name="connsiteY2" fmla="*/ 4920343 h 4920343"/>
              <a:gd name="connsiteX3" fmla="*/ 0 w 9985794"/>
              <a:gd name="connsiteY3" fmla="*/ 4920343 h 4920343"/>
              <a:gd name="connsiteX4" fmla="*/ 0 w 9985794"/>
              <a:gd name="connsiteY4" fmla="*/ 4119525 h 4920343"/>
              <a:gd name="connsiteX5" fmla="*/ 4905554 w 9985794"/>
              <a:gd name="connsiteY5" fmla="*/ 4119525 h 4920343"/>
              <a:gd name="connsiteX6" fmla="*/ 4905554 w 9985794"/>
              <a:gd name="connsiteY6" fmla="*/ 1451087 h 4920343"/>
              <a:gd name="connsiteX7" fmla="*/ 0 w 9985794"/>
              <a:gd name="connsiteY7" fmla="*/ 1451087 h 4920343"/>
              <a:gd name="connsiteX0" fmla="*/ 4905554 w 9985794"/>
              <a:gd name="connsiteY0" fmla="*/ 4119525 h 4920343"/>
              <a:gd name="connsiteX1" fmla="*/ 4905554 w 9985794"/>
              <a:gd name="connsiteY1" fmla="*/ 1451087 h 4920343"/>
              <a:gd name="connsiteX2" fmla="*/ 0 w 9985794"/>
              <a:gd name="connsiteY2" fmla="*/ 1451087 h 4920343"/>
              <a:gd name="connsiteX3" fmla="*/ 0 w 9985794"/>
              <a:gd name="connsiteY3" fmla="*/ 0 h 4920343"/>
              <a:gd name="connsiteX4" fmla="*/ 9985794 w 9985794"/>
              <a:gd name="connsiteY4" fmla="*/ 0 h 4920343"/>
              <a:gd name="connsiteX5" fmla="*/ 9985794 w 9985794"/>
              <a:gd name="connsiteY5" fmla="*/ 4920343 h 4920343"/>
              <a:gd name="connsiteX6" fmla="*/ 0 w 9985794"/>
              <a:gd name="connsiteY6" fmla="*/ 4920343 h 4920343"/>
              <a:gd name="connsiteX7" fmla="*/ 0 w 9985794"/>
              <a:gd name="connsiteY7" fmla="*/ 4119525 h 4920343"/>
              <a:gd name="connsiteX8" fmla="*/ 4996994 w 9985794"/>
              <a:gd name="connsiteY8" fmla="*/ 4210965 h 4920343"/>
              <a:gd name="connsiteX0" fmla="*/ 4905554 w 9985794"/>
              <a:gd name="connsiteY0" fmla="*/ 4119525 h 4920343"/>
              <a:gd name="connsiteX1" fmla="*/ 4905554 w 9985794"/>
              <a:gd name="connsiteY1" fmla="*/ 1451087 h 4920343"/>
              <a:gd name="connsiteX2" fmla="*/ 0 w 9985794"/>
              <a:gd name="connsiteY2" fmla="*/ 1451087 h 4920343"/>
              <a:gd name="connsiteX3" fmla="*/ 0 w 9985794"/>
              <a:gd name="connsiteY3" fmla="*/ 0 h 4920343"/>
              <a:gd name="connsiteX4" fmla="*/ 9985794 w 9985794"/>
              <a:gd name="connsiteY4" fmla="*/ 0 h 4920343"/>
              <a:gd name="connsiteX5" fmla="*/ 9985794 w 9985794"/>
              <a:gd name="connsiteY5" fmla="*/ 4920343 h 4920343"/>
              <a:gd name="connsiteX6" fmla="*/ 0 w 9985794"/>
              <a:gd name="connsiteY6" fmla="*/ 4920343 h 4920343"/>
              <a:gd name="connsiteX7" fmla="*/ 0 w 9985794"/>
              <a:gd name="connsiteY7" fmla="*/ 4119525 h 4920343"/>
              <a:gd name="connsiteX0" fmla="*/ 4905554 w 9985794"/>
              <a:gd name="connsiteY0" fmla="*/ 1451087 h 4920343"/>
              <a:gd name="connsiteX1" fmla="*/ 0 w 9985794"/>
              <a:gd name="connsiteY1" fmla="*/ 1451087 h 4920343"/>
              <a:gd name="connsiteX2" fmla="*/ 0 w 9985794"/>
              <a:gd name="connsiteY2" fmla="*/ 0 h 4920343"/>
              <a:gd name="connsiteX3" fmla="*/ 9985794 w 9985794"/>
              <a:gd name="connsiteY3" fmla="*/ 0 h 4920343"/>
              <a:gd name="connsiteX4" fmla="*/ 9985794 w 9985794"/>
              <a:gd name="connsiteY4" fmla="*/ 4920343 h 4920343"/>
              <a:gd name="connsiteX5" fmla="*/ 0 w 9985794"/>
              <a:gd name="connsiteY5" fmla="*/ 4920343 h 4920343"/>
              <a:gd name="connsiteX6" fmla="*/ 0 w 9985794"/>
              <a:gd name="connsiteY6" fmla="*/ 4119525 h 4920343"/>
              <a:gd name="connsiteX0" fmla="*/ 0 w 9985794"/>
              <a:gd name="connsiteY0" fmla="*/ 1451087 h 4920343"/>
              <a:gd name="connsiteX1" fmla="*/ 0 w 9985794"/>
              <a:gd name="connsiteY1" fmla="*/ 0 h 4920343"/>
              <a:gd name="connsiteX2" fmla="*/ 9985794 w 9985794"/>
              <a:gd name="connsiteY2" fmla="*/ 0 h 4920343"/>
              <a:gd name="connsiteX3" fmla="*/ 9985794 w 9985794"/>
              <a:gd name="connsiteY3" fmla="*/ 4920343 h 4920343"/>
              <a:gd name="connsiteX4" fmla="*/ 0 w 9985794"/>
              <a:gd name="connsiteY4" fmla="*/ 4920343 h 4920343"/>
              <a:gd name="connsiteX5" fmla="*/ 0 w 9985794"/>
              <a:gd name="connsiteY5" fmla="*/ 4119525 h 4920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985794" h="4920343">
                <a:moveTo>
                  <a:pt x="0" y="1451087"/>
                </a:moveTo>
                <a:lnTo>
                  <a:pt x="0" y="0"/>
                </a:lnTo>
                <a:lnTo>
                  <a:pt x="9985794" y="0"/>
                </a:lnTo>
                <a:lnTo>
                  <a:pt x="9985794" y="4920343"/>
                </a:lnTo>
                <a:lnTo>
                  <a:pt x="0" y="4920343"/>
                </a:lnTo>
                <a:lnTo>
                  <a:pt x="0" y="4119525"/>
                </a:lnTo>
              </a:path>
            </a:pathLst>
          </a:custGeom>
          <a:noFill/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Picture 5" descr="A picture containing text, font, line, number&#10;&#10;Description automatically generated">
            <a:extLst>
              <a:ext uri="{FF2B5EF4-FFF2-40B4-BE49-F238E27FC236}">
                <a16:creationId xmlns:a16="http://schemas.microsoft.com/office/drawing/2014/main" id="{21F55D0A-B1C8-6498-2286-B9C2EB8E41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0242" y="2511599"/>
            <a:ext cx="4788710" cy="1143258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1235608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0E45B9B-5690-F156-E2ED-D88478B762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7081EE3-B6BE-9584-F5AF-E5F6484DA7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F51FF2-EB5F-A37E-47FE-B43AE68F2C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/>
        </p:blipFill>
        <p:spPr>
          <a:xfrm>
            <a:off x="-1" y="10"/>
            <a:ext cx="12191998" cy="685799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scene3d>
            <a:camera prst="orthographicFront"/>
            <a:lightRig rig="threePt" dir="t"/>
          </a:scene3d>
          <a:sp3d>
            <a:bevelT w="114300" prst="artDeco"/>
          </a:sp3d>
        </p:spPr>
      </p:pic>
      <p:sp>
        <p:nvSpPr>
          <p:cNvPr id="10" name="Rectangle: Diagonal Corners Snipped 9">
            <a:extLst>
              <a:ext uri="{FF2B5EF4-FFF2-40B4-BE49-F238E27FC236}">
                <a16:creationId xmlns:a16="http://schemas.microsoft.com/office/drawing/2014/main" id="{D8E547C9-F210-456F-B4BE-2019729F1EB9}"/>
              </a:ext>
            </a:extLst>
          </p:cNvPr>
          <p:cNvSpPr/>
          <p:nvPr/>
        </p:nvSpPr>
        <p:spPr>
          <a:xfrm>
            <a:off x="952500" y="952500"/>
            <a:ext cx="10287000" cy="4953000"/>
          </a:xfrm>
          <a:prstGeom prst="snip2DiagRect">
            <a:avLst>
              <a:gd name="adj1" fmla="val 15590"/>
              <a:gd name="adj2" fmla="val 0"/>
            </a:avLst>
          </a:prstGeom>
          <a:solidFill>
            <a:schemeClr val="tx1">
              <a:lumMod val="95000"/>
              <a:lumOff val="5000"/>
              <a:alpha val="92000"/>
            </a:schemeClr>
          </a:solidFill>
          <a:ln w="19050">
            <a:solidFill>
              <a:schemeClr val="bg1"/>
            </a:solidFill>
          </a:ln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5BC82A-9A2F-5B2B-1491-FBC7639C81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40280" y="1352692"/>
            <a:ext cx="7711440" cy="758715"/>
          </a:xfrm>
          <a:noFill/>
        </p:spPr>
        <p:txBody>
          <a:bodyPr anchor="b">
            <a:normAutofit/>
          </a:bodyPr>
          <a:lstStyle/>
          <a:p>
            <a:pPr algn="ctr"/>
            <a:r>
              <a:rPr lang="en-US" sz="1600" dirty="0">
                <a:solidFill>
                  <a:srgbClr val="FFFFFF"/>
                </a:solidFill>
              </a:rPr>
              <a:t>Development and Implementation Summary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2A3E2C-28F1-897E-7F2B-36700F852D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18955" y="2458658"/>
            <a:ext cx="9154085" cy="3036419"/>
          </a:xfrm>
          <a:noFill/>
        </p:spPr>
        <p:txBody>
          <a:bodyPr anchor="t">
            <a:norm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rgbClr val="FFFFFF"/>
                </a:solidFill>
              </a:rPr>
              <a:t>Now, let’s dissect the Bug 1 –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600" i="1" dirty="0">
                <a:solidFill>
                  <a:srgbClr val="FFFFFF"/>
                </a:solidFill>
              </a:rPr>
              <a:t>Bot starts moving towards the goal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600" i="1" dirty="0">
                <a:solidFill>
                  <a:srgbClr val="FFFFFF"/>
                </a:solidFill>
              </a:rPr>
              <a:t>Faces an obstacle in front of it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600" i="1" dirty="0">
                <a:solidFill>
                  <a:srgbClr val="FFFFFF"/>
                </a:solidFill>
              </a:rPr>
              <a:t>Use backtracking to find new routes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endParaRPr lang="en-US" sz="1600" i="1" dirty="0">
              <a:solidFill>
                <a:srgbClr val="FFFFFF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rgbClr val="FFFFFF"/>
                </a:solidFill>
              </a:rPr>
              <a:t>Advantages – inbuilt memory, will reach its destination (*given time and resources), and backtracking.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1A03FE5-7938-1573-2D18-E168CC7C0A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52500" y="952500"/>
            <a:ext cx="10287000" cy="4953000"/>
          </a:xfrm>
          <a:custGeom>
            <a:avLst/>
            <a:gdLst>
              <a:gd name="connsiteX0" fmla="*/ 0 w 9985794"/>
              <a:gd name="connsiteY0" fmla="*/ 0 h 4920343"/>
              <a:gd name="connsiteX1" fmla="*/ 9985794 w 9985794"/>
              <a:gd name="connsiteY1" fmla="*/ 0 h 4920343"/>
              <a:gd name="connsiteX2" fmla="*/ 9985794 w 9985794"/>
              <a:gd name="connsiteY2" fmla="*/ 4920343 h 4920343"/>
              <a:gd name="connsiteX3" fmla="*/ 0 w 9985794"/>
              <a:gd name="connsiteY3" fmla="*/ 4920343 h 4920343"/>
              <a:gd name="connsiteX4" fmla="*/ 0 w 9985794"/>
              <a:gd name="connsiteY4" fmla="*/ 4119525 h 4920343"/>
              <a:gd name="connsiteX5" fmla="*/ 4905554 w 9985794"/>
              <a:gd name="connsiteY5" fmla="*/ 4119525 h 4920343"/>
              <a:gd name="connsiteX6" fmla="*/ 4905554 w 9985794"/>
              <a:gd name="connsiteY6" fmla="*/ 1451087 h 4920343"/>
              <a:gd name="connsiteX7" fmla="*/ 0 w 9985794"/>
              <a:gd name="connsiteY7" fmla="*/ 1451087 h 4920343"/>
              <a:gd name="connsiteX0" fmla="*/ 4905554 w 9985794"/>
              <a:gd name="connsiteY0" fmla="*/ 4119525 h 4920343"/>
              <a:gd name="connsiteX1" fmla="*/ 4905554 w 9985794"/>
              <a:gd name="connsiteY1" fmla="*/ 1451087 h 4920343"/>
              <a:gd name="connsiteX2" fmla="*/ 0 w 9985794"/>
              <a:gd name="connsiteY2" fmla="*/ 1451087 h 4920343"/>
              <a:gd name="connsiteX3" fmla="*/ 0 w 9985794"/>
              <a:gd name="connsiteY3" fmla="*/ 0 h 4920343"/>
              <a:gd name="connsiteX4" fmla="*/ 9985794 w 9985794"/>
              <a:gd name="connsiteY4" fmla="*/ 0 h 4920343"/>
              <a:gd name="connsiteX5" fmla="*/ 9985794 w 9985794"/>
              <a:gd name="connsiteY5" fmla="*/ 4920343 h 4920343"/>
              <a:gd name="connsiteX6" fmla="*/ 0 w 9985794"/>
              <a:gd name="connsiteY6" fmla="*/ 4920343 h 4920343"/>
              <a:gd name="connsiteX7" fmla="*/ 0 w 9985794"/>
              <a:gd name="connsiteY7" fmla="*/ 4119525 h 4920343"/>
              <a:gd name="connsiteX8" fmla="*/ 4996994 w 9985794"/>
              <a:gd name="connsiteY8" fmla="*/ 4210965 h 4920343"/>
              <a:gd name="connsiteX0" fmla="*/ 4905554 w 9985794"/>
              <a:gd name="connsiteY0" fmla="*/ 4119525 h 4920343"/>
              <a:gd name="connsiteX1" fmla="*/ 4905554 w 9985794"/>
              <a:gd name="connsiteY1" fmla="*/ 1451087 h 4920343"/>
              <a:gd name="connsiteX2" fmla="*/ 0 w 9985794"/>
              <a:gd name="connsiteY2" fmla="*/ 1451087 h 4920343"/>
              <a:gd name="connsiteX3" fmla="*/ 0 w 9985794"/>
              <a:gd name="connsiteY3" fmla="*/ 0 h 4920343"/>
              <a:gd name="connsiteX4" fmla="*/ 9985794 w 9985794"/>
              <a:gd name="connsiteY4" fmla="*/ 0 h 4920343"/>
              <a:gd name="connsiteX5" fmla="*/ 9985794 w 9985794"/>
              <a:gd name="connsiteY5" fmla="*/ 4920343 h 4920343"/>
              <a:gd name="connsiteX6" fmla="*/ 0 w 9985794"/>
              <a:gd name="connsiteY6" fmla="*/ 4920343 h 4920343"/>
              <a:gd name="connsiteX7" fmla="*/ 0 w 9985794"/>
              <a:gd name="connsiteY7" fmla="*/ 4119525 h 4920343"/>
              <a:gd name="connsiteX0" fmla="*/ 4905554 w 9985794"/>
              <a:gd name="connsiteY0" fmla="*/ 1451087 h 4920343"/>
              <a:gd name="connsiteX1" fmla="*/ 0 w 9985794"/>
              <a:gd name="connsiteY1" fmla="*/ 1451087 h 4920343"/>
              <a:gd name="connsiteX2" fmla="*/ 0 w 9985794"/>
              <a:gd name="connsiteY2" fmla="*/ 0 h 4920343"/>
              <a:gd name="connsiteX3" fmla="*/ 9985794 w 9985794"/>
              <a:gd name="connsiteY3" fmla="*/ 0 h 4920343"/>
              <a:gd name="connsiteX4" fmla="*/ 9985794 w 9985794"/>
              <a:gd name="connsiteY4" fmla="*/ 4920343 h 4920343"/>
              <a:gd name="connsiteX5" fmla="*/ 0 w 9985794"/>
              <a:gd name="connsiteY5" fmla="*/ 4920343 h 4920343"/>
              <a:gd name="connsiteX6" fmla="*/ 0 w 9985794"/>
              <a:gd name="connsiteY6" fmla="*/ 4119525 h 4920343"/>
              <a:gd name="connsiteX0" fmla="*/ 0 w 9985794"/>
              <a:gd name="connsiteY0" fmla="*/ 1451087 h 4920343"/>
              <a:gd name="connsiteX1" fmla="*/ 0 w 9985794"/>
              <a:gd name="connsiteY1" fmla="*/ 0 h 4920343"/>
              <a:gd name="connsiteX2" fmla="*/ 9985794 w 9985794"/>
              <a:gd name="connsiteY2" fmla="*/ 0 h 4920343"/>
              <a:gd name="connsiteX3" fmla="*/ 9985794 w 9985794"/>
              <a:gd name="connsiteY3" fmla="*/ 4920343 h 4920343"/>
              <a:gd name="connsiteX4" fmla="*/ 0 w 9985794"/>
              <a:gd name="connsiteY4" fmla="*/ 4920343 h 4920343"/>
              <a:gd name="connsiteX5" fmla="*/ 0 w 9985794"/>
              <a:gd name="connsiteY5" fmla="*/ 4119525 h 4920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985794" h="4920343">
                <a:moveTo>
                  <a:pt x="0" y="1451087"/>
                </a:moveTo>
                <a:lnTo>
                  <a:pt x="0" y="0"/>
                </a:lnTo>
                <a:lnTo>
                  <a:pt x="9985794" y="0"/>
                </a:lnTo>
                <a:lnTo>
                  <a:pt x="9985794" y="4920343"/>
                </a:lnTo>
                <a:lnTo>
                  <a:pt x="0" y="4920343"/>
                </a:lnTo>
                <a:lnTo>
                  <a:pt x="0" y="4119525"/>
                </a:lnTo>
              </a:path>
            </a:pathLst>
          </a:custGeom>
          <a:noFill/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 descr="A picture containing text, screenshot, font, number&#10;&#10;Description automatically generated">
            <a:extLst>
              <a:ext uri="{FF2B5EF4-FFF2-40B4-BE49-F238E27FC236}">
                <a16:creationId xmlns:a16="http://schemas.microsoft.com/office/drawing/2014/main" id="{CEF1B2FB-B46A-A2E5-E6C6-3293B52945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4378" y="2458658"/>
            <a:ext cx="4328662" cy="1336887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4112472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0E45B9B-5690-F156-E2ED-D88478B762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7081EE3-B6BE-9584-F5AF-E5F6484DA7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F51FF2-EB5F-A37E-47FE-B43AE68F2C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/>
        </p:blipFill>
        <p:spPr>
          <a:xfrm>
            <a:off x="-1" y="10"/>
            <a:ext cx="12191998" cy="685799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scene3d>
            <a:camera prst="orthographicFront"/>
            <a:lightRig rig="threePt" dir="t"/>
          </a:scene3d>
          <a:sp3d>
            <a:bevelT w="114300" prst="artDeco"/>
          </a:sp3d>
        </p:spPr>
      </p:pic>
      <p:sp>
        <p:nvSpPr>
          <p:cNvPr id="10" name="Rectangle: Diagonal Corners Snipped 9">
            <a:extLst>
              <a:ext uri="{FF2B5EF4-FFF2-40B4-BE49-F238E27FC236}">
                <a16:creationId xmlns:a16="http://schemas.microsoft.com/office/drawing/2014/main" id="{D8E547C9-F210-456F-B4BE-2019729F1EB9}"/>
              </a:ext>
            </a:extLst>
          </p:cNvPr>
          <p:cNvSpPr/>
          <p:nvPr/>
        </p:nvSpPr>
        <p:spPr>
          <a:xfrm>
            <a:off x="952500" y="952500"/>
            <a:ext cx="10287000" cy="4953000"/>
          </a:xfrm>
          <a:prstGeom prst="snip2DiagRect">
            <a:avLst>
              <a:gd name="adj1" fmla="val 15590"/>
              <a:gd name="adj2" fmla="val 0"/>
            </a:avLst>
          </a:prstGeom>
          <a:solidFill>
            <a:schemeClr val="tx1">
              <a:lumMod val="95000"/>
              <a:lumOff val="5000"/>
              <a:alpha val="92000"/>
            </a:schemeClr>
          </a:solidFill>
          <a:ln w="19050">
            <a:solidFill>
              <a:schemeClr val="bg1"/>
            </a:solidFill>
          </a:ln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5BC82A-9A2F-5B2B-1491-FBC7639C81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40278" y="1352692"/>
            <a:ext cx="7711440" cy="758715"/>
          </a:xfrm>
          <a:noFill/>
        </p:spPr>
        <p:txBody>
          <a:bodyPr anchor="b">
            <a:normAutofit/>
          </a:bodyPr>
          <a:lstStyle/>
          <a:p>
            <a:pPr algn="ctr"/>
            <a:r>
              <a:rPr lang="en-US" sz="1600" dirty="0">
                <a:solidFill>
                  <a:srgbClr val="FFFFFF"/>
                </a:solidFill>
              </a:rPr>
              <a:t>User interface Mockup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1A03FE5-7938-1573-2D18-E168CC7C0A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52500" y="952500"/>
            <a:ext cx="10287000" cy="4953000"/>
          </a:xfrm>
          <a:custGeom>
            <a:avLst/>
            <a:gdLst>
              <a:gd name="connsiteX0" fmla="*/ 0 w 9985794"/>
              <a:gd name="connsiteY0" fmla="*/ 0 h 4920343"/>
              <a:gd name="connsiteX1" fmla="*/ 9985794 w 9985794"/>
              <a:gd name="connsiteY1" fmla="*/ 0 h 4920343"/>
              <a:gd name="connsiteX2" fmla="*/ 9985794 w 9985794"/>
              <a:gd name="connsiteY2" fmla="*/ 4920343 h 4920343"/>
              <a:gd name="connsiteX3" fmla="*/ 0 w 9985794"/>
              <a:gd name="connsiteY3" fmla="*/ 4920343 h 4920343"/>
              <a:gd name="connsiteX4" fmla="*/ 0 w 9985794"/>
              <a:gd name="connsiteY4" fmla="*/ 4119525 h 4920343"/>
              <a:gd name="connsiteX5" fmla="*/ 4905554 w 9985794"/>
              <a:gd name="connsiteY5" fmla="*/ 4119525 h 4920343"/>
              <a:gd name="connsiteX6" fmla="*/ 4905554 w 9985794"/>
              <a:gd name="connsiteY6" fmla="*/ 1451087 h 4920343"/>
              <a:gd name="connsiteX7" fmla="*/ 0 w 9985794"/>
              <a:gd name="connsiteY7" fmla="*/ 1451087 h 4920343"/>
              <a:gd name="connsiteX0" fmla="*/ 4905554 w 9985794"/>
              <a:gd name="connsiteY0" fmla="*/ 4119525 h 4920343"/>
              <a:gd name="connsiteX1" fmla="*/ 4905554 w 9985794"/>
              <a:gd name="connsiteY1" fmla="*/ 1451087 h 4920343"/>
              <a:gd name="connsiteX2" fmla="*/ 0 w 9985794"/>
              <a:gd name="connsiteY2" fmla="*/ 1451087 h 4920343"/>
              <a:gd name="connsiteX3" fmla="*/ 0 w 9985794"/>
              <a:gd name="connsiteY3" fmla="*/ 0 h 4920343"/>
              <a:gd name="connsiteX4" fmla="*/ 9985794 w 9985794"/>
              <a:gd name="connsiteY4" fmla="*/ 0 h 4920343"/>
              <a:gd name="connsiteX5" fmla="*/ 9985794 w 9985794"/>
              <a:gd name="connsiteY5" fmla="*/ 4920343 h 4920343"/>
              <a:gd name="connsiteX6" fmla="*/ 0 w 9985794"/>
              <a:gd name="connsiteY6" fmla="*/ 4920343 h 4920343"/>
              <a:gd name="connsiteX7" fmla="*/ 0 w 9985794"/>
              <a:gd name="connsiteY7" fmla="*/ 4119525 h 4920343"/>
              <a:gd name="connsiteX8" fmla="*/ 4996994 w 9985794"/>
              <a:gd name="connsiteY8" fmla="*/ 4210965 h 4920343"/>
              <a:gd name="connsiteX0" fmla="*/ 4905554 w 9985794"/>
              <a:gd name="connsiteY0" fmla="*/ 4119525 h 4920343"/>
              <a:gd name="connsiteX1" fmla="*/ 4905554 w 9985794"/>
              <a:gd name="connsiteY1" fmla="*/ 1451087 h 4920343"/>
              <a:gd name="connsiteX2" fmla="*/ 0 w 9985794"/>
              <a:gd name="connsiteY2" fmla="*/ 1451087 h 4920343"/>
              <a:gd name="connsiteX3" fmla="*/ 0 w 9985794"/>
              <a:gd name="connsiteY3" fmla="*/ 0 h 4920343"/>
              <a:gd name="connsiteX4" fmla="*/ 9985794 w 9985794"/>
              <a:gd name="connsiteY4" fmla="*/ 0 h 4920343"/>
              <a:gd name="connsiteX5" fmla="*/ 9985794 w 9985794"/>
              <a:gd name="connsiteY5" fmla="*/ 4920343 h 4920343"/>
              <a:gd name="connsiteX6" fmla="*/ 0 w 9985794"/>
              <a:gd name="connsiteY6" fmla="*/ 4920343 h 4920343"/>
              <a:gd name="connsiteX7" fmla="*/ 0 w 9985794"/>
              <a:gd name="connsiteY7" fmla="*/ 4119525 h 4920343"/>
              <a:gd name="connsiteX0" fmla="*/ 4905554 w 9985794"/>
              <a:gd name="connsiteY0" fmla="*/ 1451087 h 4920343"/>
              <a:gd name="connsiteX1" fmla="*/ 0 w 9985794"/>
              <a:gd name="connsiteY1" fmla="*/ 1451087 h 4920343"/>
              <a:gd name="connsiteX2" fmla="*/ 0 w 9985794"/>
              <a:gd name="connsiteY2" fmla="*/ 0 h 4920343"/>
              <a:gd name="connsiteX3" fmla="*/ 9985794 w 9985794"/>
              <a:gd name="connsiteY3" fmla="*/ 0 h 4920343"/>
              <a:gd name="connsiteX4" fmla="*/ 9985794 w 9985794"/>
              <a:gd name="connsiteY4" fmla="*/ 4920343 h 4920343"/>
              <a:gd name="connsiteX5" fmla="*/ 0 w 9985794"/>
              <a:gd name="connsiteY5" fmla="*/ 4920343 h 4920343"/>
              <a:gd name="connsiteX6" fmla="*/ 0 w 9985794"/>
              <a:gd name="connsiteY6" fmla="*/ 4119525 h 4920343"/>
              <a:gd name="connsiteX0" fmla="*/ 0 w 9985794"/>
              <a:gd name="connsiteY0" fmla="*/ 1451087 h 4920343"/>
              <a:gd name="connsiteX1" fmla="*/ 0 w 9985794"/>
              <a:gd name="connsiteY1" fmla="*/ 0 h 4920343"/>
              <a:gd name="connsiteX2" fmla="*/ 9985794 w 9985794"/>
              <a:gd name="connsiteY2" fmla="*/ 0 h 4920343"/>
              <a:gd name="connsiteX3" fmla="*/ 9985794 w 9985794"/>
              <a:gd name="connsiteY3" fmla="*/ 4920343 h 4920343"/>
              <a:gd name="connsiteX4" fmla="*/ 0 w 9985794"/>
              <a:gd name="connsiteY4" fmla="*/ 4920343 h 4920343"/>
              <a:gd name="connsiteX5" fmla="*/ 0 w 9985794"/>
              <a:gd name="connsiteY5" fmla="*/ 4119525 h 4920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985794" h="4920343">
                <a:moveTo>
                  <a:pt x="0" y="1451087"/>
                </a:moveTo>
                <a:lnTo>
                  <a:pt x="0" y="0"/>
                </a:lnTo>
                <a:lnTo>
                  <a:pt x="9985794" y="0"/>
                </a:lnTo>
                <a:lnTo>
                  <a:pt x="9985794" y="4920343"/>
                </a:lnTo>
                <a:lnTo>
                  <a:pt x="0" y="4920343"/>
                </a:lnTo>
                <a:lnTo>
                  <a:pt x="0" y="4119525"/>
                </a:lnTo>
              </a:path>
            </a:pathLst>
          </a:custGeom>
          <a:noFill/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670189-06A7-6BA4-685F-FCD39AFA18F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550"/>
          <a:stretch/>
        </p:blipFill>
        <p:spPr>
          <a:xfrm>
            <a:off x="1904578" y="2623678"/>
            <a:ext cx="4312496" cy="2242541"/>
          </a:xfrm>
          <a:prstGeom prst="rect">
            <a:avLst/>
          </a:prstGeom>
          <a:ln>
            <a:solidFill>
              <a:schemeClr val="accent1">
                <a:lumMod val="20000"/>
                <a:lumOff val="80000"/>
              </a:schemeClr>
            </a:solidFill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92BF4D7F-1E6C-E776-9C97-746F6B3A329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7548"/>
          <a:stretch/>
        </p:blipFill>
        <p:spPr>
          <a:xfrm>
            <a:off x="6465570" y="2597785"/>
            <a:ext cx="4312496" cy="2242541"/>
          </a:xfrm>
          <a:prstGeom prst="rect">
            <a:avLst/>
          </a:prstGeom>
          <a:ln>
            <a:solidFill>
              <a:schemeClr val="accent1">
                <a:lumMod val="20000"/>
                <a:lumOff val="80000"/>
              </a:schemeClr>
            </a:solidFill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</p:spTree>
    <p:extLst>
      <p:ext uri="{BB962C8B-B14F-4D97-AF65-F5344CB8AC3E}">
        <p14:creationId xmlns:p14="http://schemas.microsoft.com/office/powerpoint/2010/main" val="36182441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0E45B9B-5690-F156-E2ED-D88478B762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7081EE3-B6BE-9584-F5AF-E5F6484DA7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F51FF2-EB5F-A37E-47FE-B43AE68F2C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/>
        </p:blipFill>
        <p:spPr>
          <a:xfrm>
            <a:off x="-1" y="10"/>
            <a:ext cx="12191998" cy="685799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scene3d>
            <a:camera prst="orthographicFront"/>
            <a:lightRig rig="threePt" dir="t"/>
          </a:scene3d>
          <a:sp3d>
            <a:bevelT w="114300" prst="artDeco"/>
          </a:sp3d>
        </p:spPr>
      </p:pic>
      <p:sp>
        <p:nvSpPr>
          <p:cNvPr id="10" name="Rectangle: Diagonal Corners Snipped 9">
            <a:extLst>
              <a:ext uri="{FF2B5EF4-FFF2-40B4-BE49-F238E27FC236}">
                <a16:creationId xmlns:a16="http://schemas.microsoft.com/office/drawing/2014/main" id="{D8E547C9-F210-456F-B4BE-2019729F1EB9}"/>
              </a:ext>
            </a:extLst>
          </p:cNvPr>
          <p:cNvSpPr/>
          <p:nvPr/>
        </p:nvSpPr>
        <p:spPr>
          <a:xfrm>
            <a:off x="952500" y="952500"/>
            <a:ext cx="10287000" cy="4953000"/>
          </a:xfrm>
          <a:prstGeom prst="snip2DiagRect">
            <a:avLst>
              <a:gd name="adj1" fmla="val 15590"/>
              <a:gd name="adj2" fmla="val 0"/>
            </a:avLst>
          </a:prstGeom>
          <a:solidFill>
            <a:schemeClr val="tx1">
              <a:lumMod val="95000"/>
              <a:lumOff val="5000"/>
              <a:alpha val="92000"/>
            </a:schemeClr>
          </a:solidFill>
          <a:ln w="19050">
            <a:solidFill>
              <a:schemeClr val="bg1"/>
            </a:solidFill>
          </a:ln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5BC82A-9A2F-5B2B-1491-FBC7639C81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40278" y="1323817"/>
            <a:ext cx="7711440" cy="758715"/>
          </a:xfrm>
          <a:noFill/>
        </p:spPr>
        <p:txBody>
          <a:bodyPr anchor="b">
            <a:normAutofit/>
          </a:bodyPr>
          <a:lstStyle/>
          <a:p>
            <a:pPr algn="ctr"/>
            <a:r>
              <a:rPr lang="en-US" sz="1600" dirty="0">
                <a:solidFill>
                  <a:srgbClr val="FFFFFF"/>
                </a:solidFill>
              </a:rPr>
              <a:t>Testing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1A03FE5-7938-1573-2D18-E168CC7C0A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52500" y="952500"/>
            <a:ext cx="10287000" cy="4953000"/>
          </a:xfrm>
          <a:custGeom>
            <a:avLst/>
            <a:gdLst>
              <a:gd name="connsiteX0" fmla="*/ 0 w 9985794"/>
              <a:gd name="connsiteY0" fmla="*/ 0 h 4920343"/>
              <a:gd name="connsiteX1" fmla="*/ 9985794 w 9985794"/>
              <a:gd name="connsiteY1" fmla="*/ 0 h 4920343"/>
              <a:gd name="connsiteX2" fmla="*/ 9985794 w 9985794"/>
              <a:gd name="connsiteY2" fmla="*/ 4920343 h 4920343"/>
              <a:gd name="connsiteX3" fmla="*/ 0 w 9985794"/>
              <a:gd name="connsiteY3" fmla="*/ 4920343 h 4920343"/>
              <a:gd name="connsiteX4" fmla="*/ 0 w 9985794"/>
              <a:gd name="connsiteY4" fmla="*/ 4119525 h 4920343"/>
              <a:gd name="connsiteX5" fmla="*/ 4905554 w 9985794"/>
              <a:gd name="connsiteY5" fmla="*/ 4119525 h 4920343"/>
              <a:gd name="connsiteX6" fmla="*/ 4905554 w 9985794"/>
              <a:gd name="connsiteY6" fmla="*/ 1451087 h 4920343"/>
              <a:gd name="connsiteX7" fmla="*/ 0 w 9985794"/>
              <a:gd name="connsiteY7" fmla="*/ 1451087 h 4920343"/>
              <a:gd name="connsiteX0" fmla="*/ 4905554 w 9985794"/>
              <a:gd name="connsiteY0" fmla="*/ 4119525 h 4920343"/>
              <a:gd name="connsiteX1" fmla="*/ 4905554 w 9985794"/>
              <a:gd name="connsiteY1" fmla="*/ 1451087 h 4920343"/>
              <a:gd name="connsiteX2" fmla="*/ 0 w 9985794"/>
              <a:gd name="connsiteY2" fmla="*/ 1451087 h 4920343"/>
              <a:gd name="connsiteX3" fmla="*/ 0 w 9985794"/>
              <a:gd name="connsiteY3" fmla="*/ 0 h 4920343"/>
              <a:gd name="connsiteX4" fmla="*/ 9985794 w 9985794"/>
              <a:gd name="connsiteY4" fmla="*/ 0 h 4920343"/>
              <a:gd name="connsiteX5" fmla="*/ 9985794 w 9985794"/>
              <a:gd name="connsiteY5" fmla="*/ 4920343 h 4920343"/>
              <a:gd name="connsiteX6" fmla="*/ 0 w 9985794"/>
              <a:gd name="connsiteY6" fmla="*/ 4920343 h 4920343"/>
              <a:gd name="connsiteX7" fmla="*/ 0 w 9985794"/>
              <a:gd name="connsiteY7" fmla="*/ 4119525 h 4920343"/>
              <a:gd name="connsiteX8" fmla="*/ 4996994 w 9985794"/>
              <a:gd name="connsiteY8" fmla="*/ 4210965 h 4920343"/>
              <a:gd name="connsiteX0" fmla="*/ 4905554 w 9985794"/>
              <a:gd name="connsiteY0" fmla="*/ 4119525 h 4920343"/>
              <a:gd name="connsiteX1" fmla="*/ 4905554 w 9985794"/>
              <a:gd name="connsiteY1" fmla="*/ 1451087 h 4920343"/>
              <a:gd name="connsiteX2" fmla="*/ 0 w 9985794"/>
              <a:gd name="connsiteY2" fmla="*/ 1451087 h 4920343"/>
              <a:gd name="connsiteX3" fmla="*/ 0 w 9985794"/>
              <a:gd name="connsiteY3" fmla="*/ 0 h 4920343"/>
              <a:gd name="connsiteX4" fmla="*/ 9985794 w 9985794"/>
              <a:gd name="connsiteY4" fmla="*/ 0 h 4920343"/>
              <a:gd name="connsiteX5" fmla="*/ 9985794 w 9985794"/>
              <a:gd name="connsiteY5" fmla="*/ 4920343 h 4920343"/>
              <a:gd name="connsiteX6" fmla="*/ 0 w 9985794"/>
              <a:gd name="connsiteY6" fmla="*/ 4920343 h 4920343"/>
              <a:gd name="connsiteX7" fmla="*/ 0 w 9985794"/>
              <a:gd name="connsiteY7" fmla="*/ 4119525 h 4920343"/>
              <a:gd name="connsiteX0" fmla="*/ 4905554 w 9985794"/>
              <a:gd name="connsiteY0" fmla="*/ 1451087 h 4920343"/>
              <a:gd name="connsiteX1" fmla="*/ 0 w 9985794"/>
              <a:gd name="connsiteY1" fmla="*/ 1451087 h 4920343"/>
              <a:gd name="connsiteX2" fmla="*/ 0 w 9985794"/>
              <a:gd name="connsiteY2" fmla="*/ 0 h 4920343"/>
              <a:gd name="connsiteX3" fmla="*/ 9985794 w 9985794"/>
              <a:gd name="connsiteY3" fmla="*/ 0 h 4920343"/>
              <a:gd name="connsiteX4" fmla="*/ 9985794 w 9985794"/>
              <a:gd name="connsiteY4" fmla="*/ 4920343 h 4920343"/>
              <a:gd name="connsiteX5" fmla="*/ 0 w 9985794"/>
              <a:gd name="connsiteY5" fmla="*/ 4920343 h 4920343"/>
              <a:gd name="connsiteX6" fmla="*/ 0 w 9985794"/>
              <a:gd name="connsiteY6" fmla="*/ 4119525 h 4920343"/>
              <a:gd name="connsiteX0" fmla="*/ 0 w 9985794"/>
              <a:gd name="connsiteY0" fmla="*/ 1451087 h 4920343"/>
              <a:gd name="connsiteX1" fmla="*/ 0 w 9985794"/>
              <a:gd name="connsiteY1" fmla="*/ 0 h 4920343"/>
              <a:gd name="connsiteX2" fmla="*/ 9985794 w 9985794"/>
              <a:gd name="connsiteY2" fmla="*/ 0 h 4920343"/>
              <a:gd name="connsiteX3" fmla="*/ 9985794 w 9985794"/>
              <a:gd name="connsiteY3" fmla="*/ 4920343 h 4920343"/>
              <a:gd name="connsiteX4" fmla="*/ 0 w 9985794"/>
              <a:gd name="connsiteY4" fmla="*/ 4920343 h 4920343"/>
              <a:gd name="connsiteX5" fmla="*/ 0 w 9985794"/>
              <a:gd name="connsiteY5" fmla="*/ 4119525 h 4920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985794" h="4920343">
                <a:moveTo>
                  <a:pt x="0" y="1451087"/>
                </a:moveTo>
                <a:lnTo>
                  <a:pt x="0" y="0"/>
                </a:lnTo>
                <a:lnTo>
                  <a:pt x="9985794" y="0"/>
                </a:lnTo>
                <a:lnTo>
                  <a:pt x="9985794" y="4920343"/>
                </a:lnTo>
                <a:lnTo>
                  <a:pt x="0" y="4920343"/>
                </a:lnTo>
                <a:lnTo>
                  <a:pt x="0" y="4119525"/>
                </a:lnTo>
              </a:path>
            </a:pathLst>
          </a:custGeom>
          <a:noFill/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922B4F6F-1342-71C4-8756-94A8F512A40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9377" y="2306293"/>
            <a:ext cx="6873242" cy="3227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633126"/>
      </p:ext>
    </p:extLst>
  </p:cSld>
  <p:clrMapOvr>
    <a:masterClrMapping/>
  </p:clrMapOvr>
</p:sld>
</file>

<file path=ppt/theme/theme1.xml><?xml version="1.0" encoding="utf-8"?>
<a:theme xmlns:a="http://schemas.openxmlformats.org/drawingml/2006/main" name="PoiseVTI">
  <a:themeElements>
    <a:clrScheme name="AnalogousFromLightSeedRightStep">
      <a:dk1>
        <a:srgbClr val="000000"/>
      </a:dk1>
      <a:lt1>
        <a:srgbClr val="FFFFFF"/>
      </a:lt1>
      <a:dk2>
        <a:srgbClr val="412440"/>
      </a:dk2>
      <a:lt2>
        <a:srgbClr val="E8E4E2"/>
      </a:lt2>
      <a:accent1>
        <a:srgbClr val="81A7BB"/>
      </a:accent1>
      <a:accent2>
        <a:srgbClr val="7F8DBA"/>
      </a:accent2>
      <a:accent3>
        <a:srgbClr val="9F96C6"/>
      </a:accent3>
      <a:accent4>
        <a:srgbClr val="A27FBA"/>
      </a:accent4>
      <a:accent5>
        <a:srgbClr val="C492C3"/>
      </a:accent5>
      <a:accent6>
        <a:srgbClr val="BA7FA0"/>
      </a:accent6>
      <a:hlink>
        <a:srgbClr val="A7775C"/>
      </a:hlink>
      <a:folHlink>
        <a:srgbClr val="7F7F7F"/>
      </a:folHlink>
    </a:clrScheme>
    <a:fontScheme name="Goudy Univers">
      <a:majorFont>
        <a:latin typeface="Goudy Old Style"/>
        <a:ea typeface=""/>
        <a:cs typeface=""/>
      </a:majorFont>
      <a:minorFont>
        <a:latin typeface="Univer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iseVTI" id="{9843863B-6720-4231-BFE7-E604B355382A}" vid="{6C5B2780-C73E-445D-98DA-9D2BCD78971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2742</TotalTime>
  <Words>613</Words>
  <Application>Microsoft Office PowerPoint</Application>
  <PresentationFormat>Widescreen</PresentationFormat>
  <Paragraphs>52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Goudy Old Style</vt:lpstr>
      <vt:lpstr>Univers Light</vt:lpstr>
      <vt:lpstr>Wingdings</vt:lpstr>
      <vt:lpstr>PoiseVTI</vt:lpstr>
      <vt:lpstr>COMP702 – MSc Project To Build a video tutorial for robot obstacle avoidance in WebotS</vt:lpstr>
      <vt:lpstr>Project Description</vt:lpstr>
      <vt:lpstr>Aims &amp; Objectives</vt:lpstr>
      <vt:lpstr>Key Literature &amp; Background Reading</vt:lpstr>
      <vt:lpstr>Development and Implementation Summary</vt:lpstr>
      <vt:lpstr>Development and Implementation Summary</vt:lpstr>
      <vt:lpstr>Development and Implementation Summary</vt:lpstr>
      <vt:lpstr>User interface Mockup</vt:lpstr>
      <vt:lpstr>Testing</vt:lpstr>
      <vt:lpstr>Testing</vt:lpstr>
      <vt:lpstr>Testing</vt:lpstr>
      <vt:lpstr>Project Plan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COMP702 – Msc Project To Build a video tutorial for robot obstacle avoidance in WebotS</dc:title>
  <dc:creator>Karan Sonik</dc:creator>
  <cp:lastModifiedBy>Karan Sonik</cp:lastModifiedBy>
  <cp:revision>2</cp:revision>
  <dcterms:created xsi:type="dcterms:W3CDTF">2023-07-02T18:07:54Z</dcterms:created>
  <dcterms:modified xsi:type="dcterms:W3CDTF">2023-07-14T15:00:25Z</dcterms:modified>
</cp:coreProperties>
</file>